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6"/>
  </p:notesMasterIdLst>
  <p:sldIdLst>
    <p:sldId id="293" r:id="rId4"/>
    <p:sldId id="258" r:id="rId5"/>
    <p:sldId id="310" r:id="rId7"/>
    <p:sldId id="348" r:id="rId8"/>
    <p:sldId id="308" r:id="rId9"/>
    <p:sldId id="309" r:id="rId10"/>
    <p:sldId id="312" r:id="rId11"/>
    <p:sldId id="313" r:id="rId12"/>
    <p:sldId id="311" r:id="rId13"/>
    <p:sldId id="314" r:id="rId14"/>
    <p:sldId id="315" r:id="rId15"/>
    <p:sldId id="347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2" r:id="rId32"/>
    <p:sldId id="331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07" r:id="rId48"/>
  </p:sldIdLst>
  <p:sldSz cx="12192000" cy="6858000"/>
  <p:notesSz cx="6858000" cy="9144000"/>
  <p:embeddedFontLst>
    <p:embeddedFont>
      <p:font typeface="微软雅黑" panose="020B0503020204020204" pitchFamily="34" charset="-122"/>
      <p:regular r:id="rId52"/>
    </p:embeddedFont>
    <p:embeddedFont>
      <p:font typeface="华文中宋" panose="02010600040101010101" pitchFamily="2" charset="-122"/>
      <p:regular r:id="rId53"/>
    </p:embeddedFont>
    <p:embeddedFont>
      <p:font typeface="Arial Black" panose="020B0A04020102020204" charset="0"/>
      <p:bold r:id="rId54"/>
    </p:embeddedFont>
    <p:embeddedFont>
      <p:font typeface="等线" panose="02010600030101010101" charset="-122"/>
      <p:regular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7FC"/>
    <a:srgbClr val="B1D489"/>
    <a:srgbClr val="91BCE3"/>
    <a:srgbClr val="528BBA"/>
    <a:srgbClr val="F4D0D0"/>
    <a:srgbClr val="D8EAC4"/>
    <a:srgbClr val="CDE1F3"/>
    <a:srgbClr val="4E77A4"/>
    <a:srgbClr val="C2DAF0"/>
    <a:srgbClr val="A8C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95" autoAdjust="0"/>
    <p:restoredTop sz="94434" autoAdjust="0"/>
  </p:normalViewPr>
  <p:slideViewPr>
    <p:cSldViewPr snapToGrid="0" showGuides="1">
      <p:cViewPr>
        <p:scale>
          <a:sx n="100" d="100"/>
          <a:sy n="100" d="100"/>
        </p:scale>
        <p:origin x="1206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6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54" Type="http://schemas.openxmlformats.org/officeDocument/2006/relationships/font" Target="fonts/font3.fntdata"/><Relationship Id="rId53" Type="http://schemas.openxmlformats.org/officeDocument/2006/relationships/font" Target="fonts/font2.fntdata"/><Relationship Id="rId52" Type="http://schemas.openxmlformats.org/officeDocument/2006/relationships/font" Target="fonts/font1.fntdata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FE432-6270-47A7-847A-3BD3FDBD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C99AB-A938-4B03-BD13-96093DAA8B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 userDrawn="1"/>
        </p:nvGrpSpPr>
        <p:grpSpPr>
          <a:xfrm>
            <a:off x="9363075" y="-37147"/>
            <a:ext cx="2846578" cy="3909900"/>
            <a:chOff x="9363075" y="-37147"/>
            <a:chExt cx="2846578" cy="3909900"/>
          </a:xfrm>
        </p:grpSpPr>
        <p:sp>
          <p:nvSpPr>
            <p:cNvPr id="9" name="任意多边形: 形状 8"/>
            <p:cNvSpPr/>
            <p:nvPr userDrawn="1"/>
          </p:nvSpPr>
          <p:spPr>
            <a:xfrm>
              <a:off x="11525250" y="827730"/>
              <a:ext cx="676275" cy="611187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6275" h="611187">
                  <a:moveTo>
                    <a:pt x="0" y="381000"/>
                  </a:moveTo>
                  <a:lnTo>
                    <a:pt x="669925" y="0"/>
                  </a:lnTo>
                  <a:cubicBezTo>
                    <a:pt x="672042" y="203729"/>
                    <a:pt x="674158" y="407458"/>
                    <a:pt x="676275" y="611187"/>
                  </a:cubicBezTo>
                  <a:lnTo>
                    <a:pt x="0" y="38100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/>
          </p:nvSpPr>
          <p:spPr>
            <a:xfrm>
              <a:off x="11358562" y="102789"/>
              <a:ext cx="840581" cy="401638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  <a:gd name="connsiteX0-49" fmla="*/ 0 w 766763"/>
                <a:gd name="connsiteY0-50" fmla="*/ 411957 h 611187"/>
                <a:gd name="connsiteX1-51" fmla="*/ 760413 w 766763"/>
                <a:gd name="connsiteY1-52" fmla="*/ 0 h 611187"/>
                <a:gd name="connsiteX2-53" fmla="*/ 766763 w 766763"/>
                <a:gd name="connsiteY2-54" fmla="*/ 611187 h 611187"/>
                <a:gd name="connsiteX3-55" fmla="*/ 0 w 766763"/>
                <a:gd name="connsiteY3-56" fmla="*/ 411957 h 611187"/>
                <a:gd name="connsiteX0-57" fmla="*/ 0 w 766763"/>
                <a:gd name="connsiteY0-58" fmla="*/ 257176 h 456406"/>
                <a:gd name="connsiteX1-59" fmla="*/ 367506 w 766763"/>
                <a:gd name="connsiteY1-60" fmla="*/ 0 h 456406"/>
                <a:gd name="connsiteX2-61" fmla="*/ 766763 w 766763"/>
                <a:gd name="connsiteY2-62" fmla="*/ 456406 h 456406"/>
                <a:gd name="connsiteX3-63" fmla="*/ 0 w 766763"/>
                <a:gd name="connsiteY3-64" fmla="*/ 257176 h 456406"/>
                <a:gd name="connsiteX0-65" fmla="*/ 0 w 840581"/>
                <a:gd name="connsiteY0-66" fmla="*/ 257176 h 470694"/>
                <a:gd name="connsiteX1-67" fmla="*/ 367506 w 840581"/>
                <a:gd name="connsiteY1-68" fmla="*/ 0 h 470694"/>
                <a:gd name="connsiteX2-69" fmla="*/ 840581 w 840581"/>
                <a:gd name="connsiteY2-70" fmla="*/ 470694 h 470694"/>
                <a:gd name="connsiteX3-71" fmla="*/ 0 w 840581"/>
                <a:gd name="connsiteY3-72" fmla="*/ 257176 h 470694"/>
                <a:gd name="connsiteX0-73" fmla="*/ 0 w 854194"/>
                <a:gd name="connsiteY0-74" fmla="*/ 258083 h 471601"/>
                <a:gd name="connsiteX1-75" fmla="*/ 367506 w 854194"/>
                <a:gd name="connsiteY1-76" fmla="*/ 907 h 471601"/>
                <a:gd name="connsiteX2-77" fmla="*/ 509587 w 854194"/>
                <a:gd name="connsiteY2-78" fmla="*/ 183869 h 471601"/>
                <a:gd name="connsiteX3-79" fmla="*/ 840581 w 854194"/>
                <a:gd name="connsiteY3-80" fmla="*/ 471601 h 471601"/>
                <a:gd name="connsiteX4" fmla="*/ 0 w 854194"/>
                <a:gd name="connsiteY4" fmla="*/ 258083 h 471601"/>
                <a:gd name="connsiteX0-81" fmla="*/ 0 w 902018"/>
                <a:gd name="connsiteY0-82" fmla="*/ 265412 h 478930"/>
                <a:gd name="connsiteX1-83" fmla="*/ 367506 w 902018"/>
                <a:gd name="connsiteY1-84" fmla="*/ 8236 h 478930"/>
                <a:gd name="connsiteX2-85" fmla="*/ 840581 w 902018"/>
                <a:gd name="connsiteY2-86" fmla="*/ 64991 h 478930"/>
                <a:gd name="connsiteX3-87" fmla="*/ 840581 w 902018"/>
                <a:gd name="connsiteY3-88" fmla="*/ 478930 h 478930"/>
                <a:gd name="connsiteX4-89" fmla="*/ 0 w 902018"/>
                <a:gd name="connsiteY4-90" fmla="*/ 265412 h 478930"/>
                <a:gd name="connsiteX0-91" fmla="*/ 0 w 902018"/>
                <a:gd name="connsiteY0-92" fmla="*/ 274752 h 488270"/>
                <a:gd name="connsiteX1-93" fmla="*/ 367506 w 902018"/>
                <a:gd name="connsiteY1-94" fmla="*/ 17576 h 488270"/>
                <a:gd name="connsiteX2-95" fmla="*/ 840581 w 902018"/>
                <a:gd name="connsiteY2-96" fmla="*/ 74331 h 488270"/>
                <a:gd name="connsiteX3-97" fmla="*/ 840581 w 902018"/>
                <a:gd name="connsiteY3-98" fmla="*/ 488270 h 488270"/>
                <a:gd name="connsiteX4-99" fmla="*/ 0 w 902018"/>
                <a:gd name="connsiteY4-100" fmla="*/ 274752 h 488270"/>
                <a:gd name="connsiteX0-101" fmla="*/ 0 w 902018"/>
                <a:gd name="connsiteY0-102" fmla="*/ 266827 h 480345"/>
                <a:gd name="connsiteX1-103" fmla="*/ 367506 w 902018"/>
                <a:gd name="connsiteY1-104" fmla="*/ 9651 h 480345"/>
                <a:gd name="connsiteX2-105" fmla="*/ 840581 w 902018"/>
                <a:gd name="connsiteY2-106" fmla="*/ 66406 h 480345"/>
                <a:gd name="connsiteX3-107" fmla="*/ 840581 w 902018"/>
                <a:gd name="connsiteY3-108" fmla="*/ 480345 h 480345"/>
                <a:gd name="connsiteX4-109" fmla="*/ 0 w 902018"/>
                <a:gd name="connsiteY4-110" fmla="*/ 266827 h 480345"/>
                <a:gd name="connsiteX0-111" fmla="*/ 0 w 880599"/>
                <a:gd name="connsiteY0-112" fmla="*/ 266827 h 480345"/>
                <a:gd name="connsiteX1-113" fmla="*/ 367506 w 880599"/>
                <a:gd name="connsiteY1-114" fmla="*/ 9651 h 480345"/>
                <a:gd name="connsiteX2-115" fmla="*/ 840581 w 880599"/>
                <a:gd name="connsiteY2-116" fmla="*/ 66406 h 480345"/>
                <a:gd name="connsiteX3-117" fmla="*/ 840581 w 880599"/>
                <a:gd name="connsiteY3-118" fmla="*/ 480345 h 480345"/>
                <a:gd name="connsiteX4-119" fmla="*/ 0 w 880599"/>
                <a:gd name="connsiteY4-120" fmla="*/ 266827 h 480345"/>
                <a:gd name="connsiteX0-121" fmla="*/ 0 w 880599"/>
                <a:gd name="connsiteY0-122" fmla="*/ 266827 h 480345"/>
                <a:gd name="connsiteX1-123" fmla="*/ 367506 w 880599"/>
                <a:gd name="connsiteY1-124" fmla="*/ 9651 h 480345"/>
                <a:gd name="connsiteX2-125" fmla="*/ 840581 w 880599"/>
                <a:gd name="connsiteY2-126" fmla="*/ 66406 h 480345"/>
                <a:gd name="connsiteX3-127" fmla="*/ 840581 w 880599"/>
                <a:gd name="connsiteY3-128" fmla="*/ 480345 h 480345"/>
                <a:gd name="connsiteX4-129" fmla="*/ 0 w 880599"/>
                <a:gd name="connsiteY4-130" fmla="*/ 266827 h 480345"/>
                <a:gd name="connsiteX0-131" fmla="*/ 0 w 880599"/>
                <a:gd name="connsiteY0-132" fmla="*/ 266827 h 480345"/>
                <a:gd name="connsiteX1-133" fmla="*/ 367506 w 880599"/>
                <a:gd name="connsiteY1-134" fmla="*/ 9651 h 480345"/>
                <a:gd name="connsiteX2-135" fmla="*/ 840581 w 880599"/>
                <a:gd name="connsiteY2-136" fmla="*/ 66406 h 480345"/>
                <a:gd name="connsiteX3-137" fmla="*/ 840581 w 880599"/>
                <a:gd name="connsiteY3-138" fmla="*/ 480345 h 480345"/>
                <a:gd name="connsiteX4-139" fmla="*/ 0 w 880599"/>
                <a:gd name="connsiteY4-140" fmla="*/ 266827 h 480345"/>
                <a:gd name="connsiteX0-141" fmla="*/ 0 w 844760"/>
                <a:gd name="connsiteY0-142" fmla="*/ 266827 h 480345"/>
                <a:gd name="connsiteX1-143" fmla="*/ 367506 w 844760"/>
                <a:gd name="connsiteY1-144" fmla="*/ 9651 h 480345"/>
                <a:gd name="connsiteX2-145" fmla="*/ 840581 w 844760"/>
                <a:gd name="connsiteY2-146" fmla="*/ 66406 h 480345"/>
                <a:gd name="connsiteX3-147" fmla="*/ 840581 w 844760"/>
                <a:gd name="connsiteY3-148" fmla="*/ 480345 h 480345"/>
                <a:gd name="connsiteX4-149" fmla="*/ 0 w 844760"/>
                <a:gd name="connsiteY4-150" fmla="*/ 266827 h 480345"/>
                <a:gd name="connsiteX0-151" fmla="*/ 0 w 844760"/>
                <a:gd name="connsiteY0-152" fmla="*/ 257176 h 470694"/>
                <a:gd name="connsiteX1-153" fmla="*/ 367506 w 844760"/>
                <a:gd name="connsiteY1-154" fmla="*/ 0 h 470694"/>
                <a:gd name="connsiteX2-155" fmla="*/ 840581 w 844760"/>
                <a:gd name="connsiteY2-156" fmla="*/ 56755 h 470694"/>
                <a:gd name="connsiteX3-157" fmla="*/ 840581 w 844760"/>
                <a:gd name="connsiteY3-158" fmla="*/ 470694 h 470694"/>
                <a:gd name="connsiteX4-159" fmla="*/ 0 w 844760"/>
                <a:gd name="connsiteY4-160" fmla="*/ 257176 h 470694"/>
                <a:gd name="connsiteX0-161" fmla="*/ 0 w 844760"/>
                <a:gd name="connsiteY0-162" fmla="*/ 200421 h 413939"/>
                <a:gd name="connsiteX1-163" fmla="*/ 255587 w 844760"/>
                <a:gd name="connsiteY1-164" fmla="*/ 12301 h 413939"/>
                <a:gd name="connsiteX2-165" fmla="*/ 840581 w 844760"/>
                <a:gd name="connsiteY2-166" fmla="*/ 0 h 413939"/>
                <a:gd name="connsiteX3-167" fmla="*/ 840581 w 844760"/>
                <a:gd name="connsiteY3-168" fmla="*/ 413939 h 413939"/>
                <a:gd name="connsiteX4-169" fmla="*/ 0 w 844760"/>
                <a:gd name="connsiteY4-170" fmla="*/ 200421 h 413939"/>
                <a:gd name="connsiteX0-171" fmla="*/ 0 w 840581"/>
                <a:gd name="connsiteY0-172" fmla="*/ 188515 h 402033"/>
                <a:gd name="connsiteX1-173" fmla="*/ 255587 w 840581"/>
                <a:gd name="connsiteY1-174" fmla="*/ 395 h 402033"/>
                <a:gd name="connsiteX2-175" fmla="*/ 826293 w 840581"/>
                <a:gd name="connsiteY2-176" fmla="*/ 0 h 402033"/>
                <a:gd name="connsiteX3-177" fmla="*/ 840581 w 840581"/>
                <a:gd name="connsiteY3-178" fmla="*/ 402033 h 402033"/>
                <a:gd name="connsiteX4-179" fmla="*/ 0 w 840581"/>
                <a:gd name="connsiteY4-180" fmla="*/ 188515 h 402033"/>
                <a:gd name="connsiteX0-181" fmla="*/ 0 w 840581"/>
                <a:gd name="connsiteY0-182" fmla="*/ 188120 h 401638"/>
                <a:gd name="connsiteX1-183" fmla="*/ 255587 w 840581"/>
                <a:gd name="connsiteY1-184" fmla="*/ 0 h 401638"/>
                <a:gd name="connsiteX2-185" fmla="*/ 723899 w 840581"/>
                <a:gd name="connsiteY2-186" fmla="*/ 44849 h 401638"/>
                <a:gd name="connsiteX3-187" fmla="*/ 840581 w 840581"/>
                <a:gd name="connsiteY3-188" fmla="*/ 401638 h 401638"/>
                <a:gd name="connsiteX4-189" fmla="*/ 0 w 840581"/>
                <a:gd name="connsiteY4-190" fmla="*/ 188120 h 401638"/>
                <a:gd name="connsiteX0-191" fmla="*/ 0 w 843046"/>
                <a:gd name="connsiteY0-192" fmla="*/ 188120 h 401638"/>
                <a:gd name="connsiteX1-193" fmla="*/ 255587 w 843046"/>
                <a:gd name="connsiteY1-194" fmla="*/ 0 h 401638"/>
                <a:gd name="connsiteX2-195" fmla="*/ 838199 w 843046"/>
                <a:gd name="connsiteY2-196" fmla="*/ 4367 h 401638"/>
                <a:gd name="connsiteX3-197" fmla="*/ 840581 w 843046"/>
                <a:gd name="connsiteY3-198" fmla="*/ 401638 h 401638"/>
                <a:gd name="connsiteX4-199" fmla="*/ 0 w 843046"/>
                <a:gd name="connsiteY4-200" fmla="*/ 188120 h 401638"/>
                <a:gd name="connsiteX0-201" fmla="*/ 0 w 840581"/>
                <a:gd name="connsiteY0-202" fmla="*/ 188120 h 401638"/>
                <a:gd name="connsiteX1-203" fmla="*/ 255587 w 840581"/>
                <a:gd name="connsiteY1-204" fmla="*/ 0 h 401638"/>
                <a:gd name="connsiteX2-205" fmla="*/ 838199 w 840581"/>
                <a:gd name="connsiteY2-206" fmla="*/ 4367 h 401638"/>
                <a:gd name="connsiteX3-207" fmla="*/ 840581 w 840581"/>
                <a:gd name="connsiteY3-208" fmla="*/ 401638 h 401638"/>
                <a:gd name="connsiteX4-209" fmla="*/ 0 w 840581"/>
                <a:gd name="connsiteY4-210" fmla="*/ 188120 h 401638"/>
                <a:gd name="connsiteX0-211" fmla="*/ 0 w 840581"/>
                <a:gd name="connsiteY0-212" fmla="*/ 188120 h 401638"/>
                <a:gd name="connsiteX1-213" fmla="*/ 255587 w 840581"/>
                <a:gd name="connsiteY1-214" fmla="*/ 0 h 401638"/>
                <a:gd name="connsiteX2-215" fmla="*/ 840580 w 840581"/>
                <a:gd name="connsiteY2-216" fmla="*/ 4367 h 401638"/>
                <a:gd name="connsiteX3-217" fmla="*/ 840581 w 840581"/>
                <a:gd name="connsiteY3-218" fmla="*/ 401638 h 401638"/>
                <a:gd name="connsiteX4-219" fmla="*/ 0 w 840581"/>
                <a:gd name="connsiteY4-220" fmla="*/ 188120 h 4016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89" y="connsiteY4-90"/>
                </a:cxn>
              </a:cxnLst>
              <a:rect l="l" t="t" r="r" b="b"/>
              <a:pathLst>
                <a:path w="840581" h="401638">
                  <a:moveTo>
                    <a:pt x="0" y="188120"/>
                  </a:moveTo>
                  <a:lnTo>
                    <a:pt x="255587" y="0"/>
                  </a:lnTo>
                  <a:lnTo>
                    <a:pt x="840580" y="4367"/>
                  </a:lnTo>
                  <a:cubicBezTo>
                    <a:pt x="838463" y="63767"/>
                    <a:pt x="839787" y="296400"/>
                    <a:pt x="840581" y="401638"/>
                  </a:cubicBezTo>
                  <a:lnTo>
                    <a:pt x="0" y="18812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>
              <a:off x="11550649" y="1762767"/>
              <a:ext cx="659004" cy="1406526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1528763"/>
                <a:gd name="connsiteY0-66" fmla="*/ 915988 h 1196975"/>
                <a:gd name="connsiteX1-67" fmla="*/ 1528763 w 1528763"/>
                <a:gd name="connsiteY1-68" fmla="*/ 0 h 1196975"/>
                <a:gd name="connsiteX2-69" fmla="*/ 873125 w 1528763"/>
                <a:gd name="connsiteY2-70" fmla="*/ 1196975 h 1196975"/>
                <a:gd name="connsiteX3-71" fmla="*/ 0 w 1528763"/>
                <a:gd name="connsiteY3-72" fmla="*/ 915988 h 1196975"/>
                <a:gd name="connsiteX0-73" fmla="*/ 0 w 1528763"/>
                <a:gd name="connsiteY0-74" fmla="*/ 915988 h 1406525"/>
                <a:gd name="connsiteX1-75" fmla="*/ 1528763 w 1528763"/>
                <a:gd name="connsiteY1-76" fmla="*/ 0 h 1406525"/>
                <a:gd name="connsiteX2-77" fmla="*/ 1525587 w 1528763"/>
                <a:gd name="connsiteY2-78" fmla="*/ 1406525 h 1406525"/>
                <a:gd name="connsiteX3-79" fmla="*/ 0 w 1528763"/>
                <a:gd name="connsiteY3-80" fmla="*/ 915988 h 1406525"/>
                <a:gd name="connsiteX0-81" fmla="*/ 0 w 1525779"/>
                <a:gd name="connsiteY0-82" fmla="*/ 901701 h 1392238"/>
                <a:gd name="connsiteX1-83" fmla="*/ 1524001 w 1525779"/>
                <a:gd name="connsiteY1-84" fmla="*/ 0 h 1392238"/>
                <a:gd name="connsiteX2-85" fmla="*/ 1525587 w 1525779"/>
                <a:gd name="connsiteY2-86" fmla="*/ 1392238 h 1392238"/>
                <a:gd name="connsiteX3-87" fmla="*/ 0 w 1525779"/>
                <a:gd name="connsiteY3-88" fmla="*/ 901701 h 1392238"/>
                <a:gd name="connsiteX0-89" fmla="*/ 0 w 335154"/>
                <a:gd name="connsiteY0-90" fmla="*/ 887413 h 1392238"/>
                <a:gd name="connsiteX1-91" fmla="*/ 333376 w 335154"/>
                <a:gd name="connsiteY1-92" fmla="*/ 0 h 1392238"/>
                <a:gd name="connsiteX2-93" fmla="*/ 334962 w 335154"/>
                <a:gd name="connsiteY2-94" fmla="*/ 1392238 h 1392238"/>
                <a:gd name="connsiteX3-95" fmla="*/ 0 w 335154"/>
                <a:gd name="connsiteY3-96" fmla="*/ 887413 h 1392238"/>
                <a:gd name="connsiteX0-97" fmla="*/ 0 w 663767"/>
                <a:gd name="connsiteY0-98" fmla="*/ 896938 h 1392238"/>
                <a:gd name="connsiteX1-99" fmla="*/ 661989 w 663767"/>
                <a:gd name="connsiteY1-100" fmla="*/ 0 h 1392238"/>
                <a:gd name="connsiteX2-101" fmla="*/ 663575 w 663767"/>
                <a:gd name="connsiteY2-102" fmla="*/ 1392238 h 1392238"/>
                <a:gd name="connsiteX3-103" fmla="*/ 0 w 663767"/>
                <a:gd name="connsiteY3-104" fmla="*/ 896938 h 1392238"/>
                <a:gd name="connsiteX0-105" fmla="*/ 0 w 663666"/>
                <a:gd name="connsiteY0-106" fmla="*/ 911226 h 1406526"/>
                <a:gd name="connsiteX1-107" fmla="*/ 657227 w 663666"/>
                <a:gd name="connsiteY1-108" fmla="*/ 0 h 1406526"/>
                <a:gd name="connsiteX2-109" fmla="*/ 663575 w 663666"/>
                <a:gd name="connsiteY2-110" fmla="*/ 1406526 h 1406526"/>
                <a:gd name="connsiteX3-111" fmla="*/ 0 w 663666"/>
                <a:gd name="connsiteY3-112" fmla="*/ 911226 h 1406526"/>
                <a:gd name="connsiteX0-113" fmla="*/ 0 w 659004"/>
                <a:gd name="connsiteY0-114" fmla="*/ 911226 h 1406526"/>
                <a:gd name="connsiteX1-115" fmla="*/ 657227 w 659004"/>
                <a:gd name="connsiteY1-116" fmla="*/ 0 h 1406526"/>
                <a:gd name="connsiteX2-117" fmla="*/ 658812 w 659004"/>
                <a:gd name="connsiteY2-118" fmla="*/ 1406526 h 1406526"/>
                <a:gd name="connsiteX3-119" fmla="*/ 0 w 659004"/>
                <a:gd name="connsiteY3-120" fmla="*/ 911226 h 1406526"/>
                <a:gd name="connsiteX0-121" fmla="*/ 0 w 659004"/>
                <a:gd name="connsiteY0-122" fmla="*/ 906463 h 1406526"/>
                <a:gd name="connsiteX1-123" fmla="*/ 657227 w 659004"/>
                <a:gd name="connsiteY1-124" fmla="*/ 0 h 1406526"/>
                <a:gd name="connsiteX2-125" fmla="*/ 658812 w 659004"/>
                <a:gd name="connsiteY2-126" fmla="*/ 1406526 h 1406526"/>
                <a:gd name="connsiteX3-127" fmla="*/ 0 w 659004"/>
                <a:gd name="connsiteY3-128" fmla="*/ 906463 h 14065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59004" h="1406526">
                  <a:moveTo>
                    <a:pt x="0" y="906463"/>
                  </a:moveTo>
                  <a:lnTo>
                    <a:pt x="657227" y="0"/>
                  </a:lnTo>
                  <a:cubicBezTo>
                    <a:pt x="656168" y="468842"/>
                    <a:pt x="659871" y="937684"/>
                    <a:pt x="658812" y="1406526"/>
                  </a:cubicBezTo>
                  <a:lnTo>
                    <a:pt x="0" y="906463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>
              <a:off x="10727690" y="1781969"/>
              <a:ext cx="873125" cy="9064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73125" h="906462">
                  <a:moveTo>
                    <a:pt x="0" y="625475"/>
                  </a:moveTo>
                  <a:lnTo>
                    <a:pt x="276225" y="0"/>
                  </a:lnTo>
                  <a:lnTo>
                    <a:pt x="873125" y="906462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>
              <a:off x="10663238" y="290513"/>
              <a:ext cx="847725" cy="9191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47725" h="919162">
                  <a:moveTo>
                    <a:pt x="0" y="752475"/>
                  </a:moveTo>
                  <a:lnTo>
                    <a:pt x="695325" y="0"/>
                  </a:lnTo>
                  <a:lnTo>
                    <a:pt x="847725" y="919162"/>
                  </a:lnTo>
                  <a:lnTo>
                    <a:pt x="0" y="752475"/>
                  </a:lnTo>
                  <a:close/>
                </a:path>
              </a:pathLst>
            </a:custGeom>
            <a:solidFill>
              <a:srgbClr val="F4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 userDrawn="1"/>
          </p:nvGrpSpPr>
          <p:grpSpPr>
            <a:xfrm>
              <a:off x="9363075" y="-37147"/>
              <a:ext cx="2828925" cy="3909900"/>
              <a:chOff x="9363075" y="-37147"/>
              <a:chExt cx="2828925" cy="390990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11553825" y="2552701"/>
                <a:ext cx="638175" cy="48577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>
                <a:off x="10721788" y="1658471"/>
                <a:ext cx="277906" cy="6364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1520488" y="1090613"/>
                <a:ext cx="671512" cy="22719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1549063" y="1666875"/>
                <a:ext cx="642937" cy="8858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V="1">
                <a:off x="11001375" y="1085850"/>
                <a:ext cx="514350" cy="5810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0721340" y="2293620"/>
                <a:ext cx="830580" cy="2667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endCxn id="43" idx="5"/>
              </p:cNvCxnSpPr>
              <p:nvPr/>
            </p:nvCxnSpPr>
            <p:spPr>
              <a:xfrm>
                <a:off x="10995661" y="1653540"/>
                <a:ext cx="672662" cy="101365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1349038" y="180975"/>
                <a:ext cx="166687" cy="91201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>
                <a:off x="10656094" y="180975"/>
                <a:ext cx="695325" cy="7500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9457765" y="464820"/>
                <a:ext cx="410135" cy="243392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9867900" y="472440"/>
                <a:ext cx="784860" cy="44958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9867900" y="-11511"/>
                <a:ext cx="66675" cy="4763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 flipV="1">
                <a:off x="10480835" y="-11511"/>
                <a:ext cx="179545" cy="9335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1361420" y="-37147"/>
                <a:ext cx="296227" cy="20478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11521440" y="716280"/>
                <a:ext cx="670560" cy="3810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1551920" y="2545080"/>
                <a:ext cx="213360" cy="10515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0668000" y="922020"/>
                <a:ext cx="845820" cy="1752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10995661" y="2545081"/>
                <a:ext cx="556259" cy="60325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1761694" y="3585882"/>
                <a:ext cx="430306" cy="28687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1358282" y="179294"/>
                <a:ext cx="833718" cy="21027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椭圆 34"/>
              <p:cNvSpPr/>
              <p:nvPr/>
            </p:nvSpPr>
            <p:spPr>
              <a:xfrm>
                <a:off x="10906125" y="15716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1420475" y="10001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1287125" y="11430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0629900" y="220027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9801225" y="4000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1696700" y="35242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9363075" y="62103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0496550" y="77152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1391900" y="239077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0833736" y="2980932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9" name="组合 78"/>
          <p:cNvGrpSpPr/>
          <p:nvPr userDrawn="1"/>
        </p:nvGrpSpPr>
        <p:grpSpPr>
          <a:xfrm>
            <a:off x="-19842" y="3769518"/>
            <a:ext cx="3817936" cy="3183732"/>
            <a:chOff x="-19842" y="3769518"/>
            <a:chExt cx="3817936" cy="3183732"/>
          </a:xfrm>
        </p:grpSpPr>
        <p:sp>
          <p:nvSpPr>
            <p:cNvPr id="4" name="任意多边形: 形状 3"/>
            <p:cNvSpPr/>
            <p:nvPr userDrawn="1"/>
          </p:nvSpPr>
          <p:spPr>
            <a:xfrm>
              <a:off x="-14349" y="3897311"/>
              <a:ext cx="952166" cy="896939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28576 w 985045"/>
                <a:gd name="connsiteY0-122" fmla="*/ 963613 h 1061244"/>
                <a:gd name="connsiteX1-123" fmla="*/ 0 w 985045"/>
                <a:gd name="connsiteY1-124" fmla="*/ 0 h 1061244"/>
                <a:gd name="connsiteX2-125" fmla="*/ 985045 w 985045"/>
                <a:gd name="connsiteY2-126" fmla="*/ 1061244 h 1061244"/>
                <a:gd name="connsiteX3-127" fmla="*/ 28576 w 985045"/>
                <a:gd name="connsiteY3-128" fmla="*/ 963613 h 1061244"/>
                <a:gd name="connsiteX0-129" fmla="*/ 0 w 1004095"/>
                <a:gd name="connsiteY0-130" fmla="*/ 944563 h 1061244"/>
                <a:gd name="connsiteX1-131" fmla="*/ 19050 w 1004095"/>
                <a:gd name="connsiteY1-132" fmla="*/ 0 h 1061244"/>
                <a:gd name="connsiteX2-133" fmla="*/ 1004095 w 1004095"/>
                <a:gd name="connsiteY2-134" fmla="*/ 1061244 h 1061244"/>
                <a:gd name="connsiteX3-135" fmla="*/ 0 w 1004095"/>
                <a:gd name="connsiteY3-136" fmla="*/ 944563 h 1061244"/>
                <a:gd name="connsiteX0-137" fmla="*/ 0 w 965995"/>
                <a:gd name="connsiteY0-138" fmla="*/ 944563 h 944563"/>
                <a:gd name="connsiteX1-139" fmla="*/ 19050 w 965995"/>
                <a:gd name="connsiteY1-140" fmla="*/ 0 h 944563"/>
                <a:gd name="connsiteX2-141" fmla="*/ 965995 w 965995"/>
                <a:gd name="connsiteY2-142" fmla="*/ 484981 h 944563"/>
                <a:gd name="connsiteX3-143" fmla="*/ 0 w 965995"/>
                <a:gd name="connsiteY3-144" fmla="*/ 944563 h 944563"/>
                <a:gd name="connsiteX0-145" fmla="*/ 0 w 951708"/>
                <a:gd name="connsiteY0-146" fmla="*/ 925513 h 925513"/>
                <a:gd name="connsiteX1-147" fmla="*/ 4763 w 951708"/>
                <a:gd name="connsiteY1-148" fmla="*/ 0 h 925513"/>
                <a:gd name="connsiteX2-149" fmla="*/ 951708 w 951708"/>
                <a:gd name="connsiteY2-150" fmla="*/ 484981 h 925513"/>
                <a:gd name="connsiteX3-151" fmla="*/ 0 w 951708"/>
                <a:gd name="connsiteY3-152" fmla="*/ 925513 h 925513"/>
                <a:gd name="connsiteX0-153" fmla="*/ 0 w 951708"/>
                <a:gd name="connsiteY0-154" fmla="*/ 892176 h 892176"/>
                <a:gd name="connsiteX1-155" fmla="*/ 4763 w 951708"/>
                <a:gd name="connsiteY1-156" fmla="*/ 0 h 892176"/>
                <a:gd name="connsiteX2-157" fmla="*/ 951708 w 951708"/>
                <a:gd name="connsiteY2-158" fmla="*/ 484981 h 892176"/>
                <a:gd name="connsiteX3-159" fmla="*/ 0 w 951708"/>
                <a:gd name="connsiteY3-160" fmla="*/ 892176 h 892176"/>
                <a:gd name="connsiteX0-161" fmla="*/ 0 w 951708"/>
                <a:gd name="connsiteY0-162" fmla="*/ 911226 h 911226"/>
                <a:gd name="connsiteX1-163" fmla="*/ 4763 w 951708"/>
                <a:gd name="connsiteY1-164" fmla="*/ 0 h 911226"/>
                <a:gd name="connsiteX2-165" fmla="*/ 951708 w 951708"/>
                <a:gd name="connsiteY2-166" fmla="*/ 484981 h 911226"/>
                <a:gd name="connsiteX3-167" fmla="*/ 0 w 951708"/>
                <a:gd name="connsiteY3-168" fmla="*/ 911226 h 911226"/>
                <a:gd name="connsiteX0-169" fmla="*/ 458 w 952166"/>
                <a:gd name="connsiteY0-170" fmla="*/ 863601 h 863601"/>
                <a:gd name="connsiteX1-171" fmla="*/ 458 w 952166"/>
                <a:gd name="connsiteY1-172" fmla="*/ 0 h 863601"/>
                <a:gd name="connsiteX2-173" fmla="*/ 952166 w 952166"/>
                <a:gd name="connsiteY2-174" fmla="*/ 437356 h 863601"/>
                <a:gd name="connsiteX3-175" fmla="*/ 458 w 952166"/>
                <a:gd name="connsiteY3-176" fmla="*/ 863601 h 863601"/>
                <a:gd name="connsiteX0-177" fmla="*/ 458 w 952166"/>
                <a:gd name="connsiteY0-178" fmla="*/ 896939 h 896939"/>
                <a:gd name="connsiteX1-179" fmla="*/ 458 w 952166"/>
                <a:gd name="connsiteY1-180" fmla="*/ 0 h 896939"/>
                <a:gd name="connsiteX2-181" fmla="*/ 952166 w 952166"/>
                <a:gd name="connsiteY2-182" fmla="*/ 470694 h 896939"/>
                <a:gd name="connsiteX3-183" fmla="*/ 458 w 952166"/>
                <a:gd name="connsiteY3-184" fmla="*/ 896939 h 8969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52166" h="896939">
                  <a:moveTo>
                    <a:pt x="458" y="896939"/>
                  </a:moveTo>
                  <a:cubicBezTo>
                    <a:pt x="2046" y="588435"/>
                    <a:pt x="-1130" y="308504"/>
                    <a:pt x="458" y="0"/>
                  </a:cubicBezTo>
                  <a:lnTo>
                    <a:pt x="952166" y="470694"/>
                  </a:lnTo>
                  <a:lnTo>
                    <a:pt x="458" y="896939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 userDrawn="1"/>
          </p:nvSpPr>
          <p:spPr>
            <a:xfrm>
              <a:off x="1261664" y="6187282"/>
              <a:ext cx="1439069" cy="554831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1229519"/>
                <a:gd name="connsiteY0-194" fmla="*/ 661988 h 810419"/>
                <a:gd name="connsiteX1-195" fmla="*/ 985837 w 1229519"/>
                <a:gd name="connsiteY1-196" fmla="*/ 0 h 810419"/>
                <a:gd name="connsiteX2-197" fmla="*/ 1229519 w 1229519"/>
                <a:gd name="connsiteY2-198" fmla="*/ 810419 h 810419"/>
                <a:gd name="connsiteX3-199" fmla="*/ 0 w 1229519"/>
                <a:gd name="connsiteY3-200" fmla="*/ 661988 h 810419"/>
                <a:gd name="connsiteX0-201" fmla="*/ 0 w 1420019"/>
                <a:gd name="connsiteY0-202" fmla="*/ 661988 h 1194594"/>
                <a:gd name="connsiteX1-203" fmla="*/ 985837 w 1420019"/>
                <a:gd name="connsiteY1-204" fmla="*/ 0 h 1194594"/>
                <a:gd name="connsiteX2-205" fmla="*/ 1420019 w 1420019"/>
                <a:gd name="connsiteY2-206" fmla="*/ 1194594 h 1194594"/>
                <a:gd name="connsiteX3-207" fmla="*/ 0 w 1420019"/>
                <a:gd name="connsiteY3-208" fmla="*/ 661988 h 1194594"/>
                <a:gd name="connsiteX0-209" fmla="*/ 0 w 1420019"/>
                <a:gd name="connsiteY0-210" fmla="*/ 17463 h 550069"/>
                <a:gd name="connsiteX1-211" fmla="*/ 1284287 w 1420019"/>
                <a:gd name="connsiteY1-212" fmla="*/ 0 h 550069"/>
                <a:gd name="connsiteX2-213" fmla="*/ 1420019 w 1420019"/>
                <a:gd name="connsiteY2-214" fmla="*/ 550069 h 550069"/>
                <a:gd name="connsiteX3-215" fmla="*/ 0 w 1420019"/>
                <a:gd name="connsiteY3-216" fmla="*/ 17463 h 550069"/>
                <a:gd name="connsiteX0-217" fmla="*/ 0 w 1439069"/>
                <a:gd name="connsiteY0-218" fmla="*/ 0 h 554831"/>
                <a:gd name="connsiteX1-219" fmla="*/ 1303337 w 1439069"/>
                <a:gd name="connsiteY1-220" fmla="*/ 4762 h 554831"/>
                <a:gd name="connsiteX2-221" fmla="*/ 1439069 w 1439069"/>
                <a:gd name="connsiteY2-222" fmla="*/ 554831 h 554831"/>
                <a:gd name="connsiteX3-223" fmla="*/ 0 w 1439069"/>
                <a:gd name="connsiteY3-224" fmla="*/ 0 h 554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9069" h="554831">
                  <a:moveTo>
                    <a:pt x="0" y="0"/>
                  </a:moveTo>
                  <a:lnTo>
                    <a:pt x="1303337" y="4762"/>
                  </a:lnTo>
                  <a:lnTo>
                    <a:pt x="1439069" y="554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EAC4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-13494" y="6107112"/>
              <a:ext cx="519938" cy="76914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534194"/>
                <a:gd name="connsiteY0-194" fmla="*/ 890588 h 890588"/>
                <a:gd name="connsiteX1-195" fmla="*/ 303212 w 534194"/>
                <a:gd name="connsiteY1-196" fmla="*/ 0 h 890588"/>
                <a:gd name="connsiteX2-197" fmla="*/ 534194 w 534194"/>
                <a:gd name="connsiteY2-198" fmla="*/ 889794 h 890588"/>
                <a:gd name="connsiteX3-199" fmla="*/ 0 w 534194"/>
                <a:gd name="connsiteY3-200" fmla="*/ 890588 h 890588"/>
                <a:gd name="connsiteX0-201" fmla="*/ 57215 w 591409"/>
                <a:gd name="connsiteY0-202" fmla="*/ 890588 h 890588"/>
                <a:gd name="connsiteX1-203" fmla="*/ 14321 w 591409"/>
                <a:gd name="connsiteY1-204" fmla="*/ 195263 h 890588"/>
                <a:gd name="connsiteX2-205" fmla="*/ 360427 w 591409"/>
                <a:gd name="connsiteY2-206" fmla="*/ 0 h 890588"/>
                <a:gd name="connsiteX3-207" fmla="*/ 591409 w 591409"/>
                <a:gd name="connsiteY3-208" fmla="*/ 889794 h 890588"/>
                <a:gd name="connsiteX4" fmla="*/ 57215 w 591409"/>
                <a:gd name="connsiteY4" fmla="*/ 890588 h 890588"/>
                <a:gd name="connsiteX0-209" fmla="*/ 30988 w 593757"/>
                <a:gd name="connsiteY0-210" fmla="*/ 893763 h 893763"/>
                <a:gd name="connsiteX1-211" fmla="*/ 16669 w 593757"/>
                <a:gd name="connsiteY1-212" fmla="*/ 195263 h 893763"/>
                <a:gd name="connsiteX2-213" fmla="*/ 362775 w 593757"/>
                <a:gd name="connsiteY2-214" fmla="*/ 0 h 893763"/>
                <a:gd name="connsiteX3-215" fmla="*/ 593757 w 593757"/>
                <a:gd name="connsiteY3-216" fmla="*/ 889794 h 893763"/>
                <a:gd name="connsiteX4-217" fmla="*/ 30988 w 593757"/>
                <a:gd name="connsiteY4-218" fmla="*/ 893763 h 893763"/>
                <a:gd name="connsiteX0-219" fmla="*/ 38553 w 601322"/>
                <a:gd name="connsiteY0-220" fmla="*/ 893763 h 893763"/>
                <a:gd name="connsiteX1-221" fmla="*/ 24234 w 601322"/>
                <a:gd name="connsiteY1-222" fmla="*/ 195263 h 893763"/>
                <a:gd name="connsiteX2-223" fmla="*/ 370340 w 601322"/>
                <a:gd name="connsiteY2-224" fmla="*/ 0 h 893763"/>
                <a:gd name="connsiteX3-225" fmla="*/ 601322 w 601322"/>
                <a:gd name="connsiteY3-226" fmla="*/ 889794 h 893763"/>
                <a:gd name="connsiteX4-227" fmla="*/ 38553 w 601322"/>
                <a:gd name="connsiteY4-228" fmla="*/ 893763 h 893763"/>
                <a:gd name="connsiteX0-229" fmla="*/ 14319 w 577088"/>
                <a:gd name="connsiteY0-230" fmla="*/ 893763 h 893763"/>
                <a:gd name="connsiteX1-231" fmla="*/ 0 w 577088"/>
                <a:gd name="connsiteY1-232" fmla="*/ 195263 h 893763"/>
                <a:gd name="connsiteX2-233" fmla="*/ 346106 w 577088"/>
                <a:gd name="connsiteY2-234" fmla="*/ 0 h 893763"/>
                <a:gd name="connsiteX3-235" fmla="*/ 577088 w 577088"/>
                <a:gd name="connsiteY3-236" fmla="*/ 889794 h 893763"/>
                <a:gd name="connsiteX4-237" fmla="*/ 14319 w 577088"/>
                <a:gd name="connsiteY4-238" fmla="*/ 893763 h 893763"/>
                <a:gd name="connsiteX0-239" fmla="*/ 0 w 562769"/>
                <a:gd name="connsiteY0-240" fmla="*/ 893763 h 893763"/>
                <a:gd name="connsiteX1-241" fmla="*/ 1556 w 562769"/>
                <a:gd name="connsiteY1-242" fmla="*/ 192088 h 893763"/>
                <a:gd name="connsiteX2-243" fmla="*/ 331787 w 562769"/>
                <a:gd name="connsiteY2-244" fmla="*/ 0 h 893763"/>
                <a:gd name="connsiteX3-245" fmla="*/ 562769 w 562769"/>
                <a:gd name="connsiteY3-246" fmla="*/ 889794 h 893763"/>
                <a:gd name="connsiteX4-247" fmla="*/ 0 w 562769"/>
                <a:gd name="connsiteY4-248" fmla="*/ 893763 h 893763"/>
                <a:gd name="connsiteX0-249" fmla="*/ 36544 w 561213"/>
                <a:gd name="connsiteY0-250" fmla="*/ 893763 h 893763"/>
                <a:gd name="connsiteX1-251" fmla="*/ 0 w 561213"/>
                <a:gd name="connsiteY1-252" fmla="*/ 192088 h 893763"/>
                <a:gd name="connsiteX2-253" fmla="*/ 330231 w 561213"/>
                <a:gd name="connsiteY2-254" fmla="*/ 0 h 893763"/>
                <a:gd name="connsiteX3-255" fmla="*/ 561213 w 561213"/>
                <a:gd name="connsiteY3-256" fmla="*/ 889794 h 893763"/>
                <a:gd name="connsiteX4-257" fmla="*/ 36544 w 561213"/>
                <a:gd name="connsiteY4-258" fmla="*/ 893763 h 893763"/>
                <a:gd name="connsiteX0-259" fmla="*/ 11144 w 561213"/>
                <a:gd name="connsiteY0-260" fmla="*/ 900113 h 900113"/>
                <a:gd name="connsiteX1-261" fmla="*/ 0 w 561213"/>
                <a:gd name="connsiteY1-262" fmla="*/ 192088 h 900113"/>
                <a:gd name="connsiteX2-263" fmla="*/ 330231 w 561213"/>
                <a:gd name="connsiteY2-264" fmla="*/ 0 h 900113"/>
                <a:gd name="connsiteX3-265" fmla="*/ 561213 w 561213"/>
                <a:gd name="connsiteY3-266" fmla="*/ 889794 h 900113"/>
                <a:gd name="connsiteX4-267" fmla="*/ 11144 w 561213"/>
                <a:gd name="connsiteY4-268" fmla="*/ 900113 h 900113"/>
                <a:gd name="connsiteX0-269" fmla="*/ 7969 w 558038"/>
                <a:gd name="connsiteY0-270" fmla="*/ 900113 h 900113"/>
                <a:gd name="connsiteX1-271" fmla="*/ 0 w 558038"/>
                <a:gd name="connsiteY1-272" fmla="*/ 188913 h 900113"/>
                <a:gd name="connsiteX2-273" fmla="*/ 327056 w 558038"/>
                <a:gd name="connsiteY2-274" fmla="*/ 0 h 900113"/>
                <a:gd name="connsiteX3-275" fmla="*/ 558038 w 558038"/>
                <a:gd name="connsiteY3-276" fmla="*/ 889794 h 900113"/>
                <a:gd name="connsiteX4-277" fmla="*/ 7969 w 558038"/>
                <a:gd name="connsiteY4-278" fmla="*/ 900113 h 900113"/>
                <a:gd name="connsiteX0-279" fmla="*/ 5588 w 555657"/>
                <a:gd name="connsiteY0-280" fmla="*/ 900113 h 900113"/>
                <a:gd name="connsiteX1-281" fmla="*/ 0 w 555657"/>
                <a:gd name="connsiteY1-282" fmla="*/ 188913 h 900113"/>
                <a:gd name="connsiteX2-283" fmla="*/ 324675 w 555657"/>
                <a:gd name="connsiteY2-284" fmla="*/ 0 h 900113"/>
                <a:gd name="connsiteX3-285" fmla="*/ 555657 w 555657"/>
                <a:gd name="connsiteY3-286" fmla="*/ 889794 h 900113"/>
                <a:gd name="connsiteX4-287" fmla="*/ 5588 w 555657"/>
                <a:gd name="connsiteY4-288" fmla="*/ 900113 h 900113"/>
                <a:gd name="connsiteX0-289" fmla="*/ 7970 w 555657"/>
                <a:gd name="connsiteY0-290" fmla="*/ 769144 h 889794"/>
                <a:gd name="connsiteX1-291" fmla="*/ 0 w 555657"/>
                <a:gd name="connsiteY1-292" fmla="*/ 188913 h 889794"/>
                <a:gd name="connsiteX2-293" fmla="*/ 324675 w 555657"/>
                <a:gd name="connsiteY2-294" fmla="*/ 0 h 889794"/>
                <a:gd name="connsiteX3-295" fmla="*/ 555657 w 555657"/>
                <a:gd name="connsiteY3-296" fmla="*/ 889794 h 889794"/>
                <a:gd name="connsiteX4-297" fmla="*/ 7970 w 555657"/>
                <a:gd name="connsiteY4-298" fmla="*/ 769144 h 889794"/>
                <a:gd name="connsiteX0-299" fmla="*/ 7970 w 519938"/>
                <a:gd name="connsiteY0-300" fmla="*/ 769144 h 769144"/>
                <a:gd name="connsiteX1-301" fmla="*/ 0 w 519938"/>
                <a:gd name="connsiteY1-302" fmla="*/ 188913 h 769144"/>
                <a:gd name="connsiteX2-303" fmla="*/ 324675 w 519938"/>
                <a:gd name="connsiteY2-304" fmla="*/ 0 h 769144"/>
                <a:gd name="connsiteX3-305" fmla="*/ 519938 w 519938"/>
                <a:gd name="connsiteY3-306" fmla="*/ 761206 h 769144"/>
                <a:gd name="connsiteX4-307" fmla="*/ 7970 w 519938"/>
                <a:gd name="connsiteY4-308" fmla="*/ 769144 h 7691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217" y="connsiteY4-218"/>
                </a:cxn>
              </a:cxnLst>
              <a:rect l="l" t="t" r="r" b="b"/>
              <a:pathLst>
                <a:path w="519938" h="769144">
                  <a:moveTo>
                    <a:pt x="7970" y="769144"/>
                  </a:moveTo>
                  <a:cubicBezTo>
                    <a:pt x="10605" y="517261"/>
                    <a:pt x="7159" y="538163"/>
                    <a:pt x="0" y="188913"/>
                  </a:cubicBezTo>
                  <a:lnTo>
                    <a:pt x="324675" y="0"/>
                  </a:lnTo>
                  <a:lnTo>
                    <a:pt x="519938" y="761206"/>
                  </a:lnTo>
                  <a:lnTo>
                    <a:pt x="7970" y="769144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1027113" y="6177755"/>
              <a:ext cx="448470" cy="689769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488951"/>
                <a:gd name="connsiteY0-194" fmla="*/ 689769 h 810419"/>
                <a:gd name="connsiteX1-195" fmla="*/ 245269 w 488951"/>
                <a:gd name="connsiteY1-196" fmla="*/ 0 h 810419"/>
                <a:gd name="connsiteX2-197" fmla="*/ 488951 w 488951"/>
                <a:gd name="connsiteY2-198" fmla="*/ 810419 h 810419"/>
                <a:gd name="connsiteX3-199" fmla="*/ 0 w 488951"/>
                <a:gd name="connsiteY3-200" fmla="*/ 689769 h 810419"/>
                <a:gd name="connsiteX0-201" fmla="*/ 0 w 448470"/>
                <a:gd name="connsiteY0-202" fmla="*/ 689769 h 689769"/>
                <a:gd name="connsiteX1-203" fmla="*/ 245269 w 448470"/>
                <a:gd name="connsiteY1-204" fmla="*/ 0 h 689769"/>
                <a:gd name="connsiteX2-205" fmla="*/ 448470 w 448470"/>
                <a:gd name="connsiteY2-206" fmla="*/ 688975 h 689769"/>
                <a:gd name="connsiteX3-207" fmla="*/ 0 w 448470"/>
                <a:gd name="connsiteY3-208" fmla="*/ 689769 h 689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8470" h="689769">
                  <a:moveTo>
                    <a:pt x="0" y="689769"/>
                  </a:moveTo>
                  <a:lnTo>
                    <a:pt x="245269" y="0"/>
                  </a:lnTo>
                  <a:lnTo>
                    <a:pt x="448470" y="688975"/>
                  </a:lnTo>
                  <a:lnTo>
                    <a:pt x="0" y="689769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/>
            <p:cNvSpPr/>
            <p:nvPr userDrawn="1"/>
          </p:nvSpPr>
          <p:spPr>
            <a:xfrm>
              <a:off x="315547" y="5301457"/>
              <a:ext cx="956469" cy="88979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56469" h="889794">
                  <a:moveTo>
                    <a:pt x="0" y="792163"/>
                  </a:moveTo>
                  <a:lnTo>
                    <a:pt x="538162" y="0"/>
                  </a:lnTo>
                  <a:lnTo>
                    <a:pt x="956469" y="889794"/>
                  </a:lnTo>
                  <a:lnTo>
                    <a:pt x="0" y="792163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 userDrawn="1"/>
          </p:nvGrpSpPr>
          <p:grpSpPr>
            <a:xfrm>
              <a:off x="-19842" y="3769518"/>
              <a:ext cx="3817936" cy="3183732"/>
              <a:chOff x="-19842" y="3769518"/>
              <a:chExt cx="3817936" cy="3183732"/>
            </a:xfrm>
          </p:grpSpPr>
          <p:cxnSp>
            <p:nvCxnSpPr>
              <p:cNvPr id="46" name="直接连接符 45"/>
              <p:cNvCxnSpPr/>
              <p:nvPr/>
            </p:nvCxnSpPr>
            <p:spPr>
              <a:xfrm flipH="1">
                <a:off x="850900" y="4244975"/>
                <a:ext cx="95250" cy="9334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852488" y="5172075"/>
                <a:ext cx="423862" cy="90963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V="1">
                <a:off x="1262063" y="5362575"/>
                <a:ext cx="485775" cy="70485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1262063" y="6067425"/>
                <a:ext cx="1438275" cy="5524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304800" y="5972175"/>
                <a:ext cx="957263" cy="952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flipH="1">
                <a:off x="304800" y="5176838"/>
                <a:ext cx="547688" cy="79533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 flipV="1">
                <a:off x="-16668" y="4936332"/>
                <a:ext cx="864394" cy="240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981870" y="6067425"/>
                <a:ext cx="284958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1266825" y="6057900"/>
                <a:ext cx="252413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flipH="1" flipV="1">
                <a:off x="-19842" y="3769518"/>
                <a:ext cx="969167" cy="46910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>
                <a:off x="-9525" y="5970588"/>
                <a:ext cx="314325" cy="1968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>
                <a:off x="2309813" y="6624637"/>
                <a:ext cx="397669" cy="233363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2707484" y="6254750"/>
                <a:ext cx="524666" cy="367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2709864" y="6629400"/>
                <a:ext cx="1088230" cy="2381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1269206" y="6060281"/>
                <a:ext cx="1293019" cy="714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2562225" y="6064250"/>
                <a:ext cx="136525" cy="5556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304800" y="5974556"/>
                <a:ext cx="235545" cy="89296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>
                <a:off x="0" y="4243388"/>
                <a:ext cx="947738" cy="42267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椭圆 63"/>
              <p:cNvSpPr/>
              <p:nvPr/>
            </p:nvSpPr>
            <p:spPr>
              <a:xfrm>
                <a:off x="1104900" y="590550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752475" y="50768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680038" y="5290575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42875" y="581025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786056" y="408384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2626750" y="6557400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467769" y="59686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1428750" y="676275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144046" y="61591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椭圆 72"/>
          <p:cNvSpPr/>
          <p:nvPr userDrawn="1"/>
        </p:nvSpPr>
        <p:spPr>
          <a:xfrm>
            <a:off x="3295650" y="628650"/>
            <a:ext cx="5600700" cy="5600700"/>
          </a:xfrm>
          <a:prstGeom prst="ellipse">
            <a:avLst/>
          </a:prstGeom>
          <a:noFill/>
          <a:ln w="6350">
            <a:solidFill>
              <a:srgbClr val="CDE1F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 userDrawn="1"/>
        </p:nvSpPr>
        <p:spPr>
          <a:xfrm>
            <a:off x="4422700" y="1755700"/>
            <a:ext cx="3346599" cy="3346599"/>
          </a:xfrm>
          <a:prstGeom prst="ellipse">
            <a:avLst/>
          </a:prstGeom>
          <a:noFill/>
          <a:ln w="19050">
            <a:solidFill>
              <a:srgbClr val="CDE1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 userDrawn="1"/>
        </p:nvSpPr>
        <p:spPr>
          <a:xfrm>
            <a:off x="6859535" y="4570046"/>
            <a:ext cx="448408" cy="448408"/>
          </a:xfrm>
          <a:prstGeom prst="ellipse">
            <a:avLst/>
          </a:prstGeom>
          <a:solidFill>
            <a:srgbClr val="C2D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 userDrawn="1"/>
        </p:nvSpPr>
        <p:spPr>
          <a:xfrm>
            <a:off x="3413980" y="2057987"/>
            <a:ext cx="354426" cy="354426"/>
          </a:xfrm>
          <a:prstGeom prst="ellipse">
            <a:avLst/>
          </a:prstGeom>
          <a:solidFill>
            <a:srgbClr val="C2D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 userDrawn="1"/>
        </p:nvSpPr>
        <p:spPr>
          <a:xfrm>
            <a:off x="8192393" y="3897311"/>
            <a:ext cx="231201" cy="231201"/>
          </a:xfrm>
          <a:prstGeom prst="ellipse">
            <a:avLst/>
          </a:prstGeom>
          <a:solidFill>
            <a:srgbClr val="C2D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 rot="16200000">
            <a:off x="230086" y="-249136"/>
            <a:ext cx="1282904" cy="1762125"/>
            <a:chOff x="9363075" y="-37147"/>
            <a:chExt cx="2846578" cy="3909900"/>
          </a:xfrm>
        </p:grpSpPr>
        <p:sp>
          <p:nvSpPr>
            <p:cNvPr id="9" name="任意多边形: 形状 8"/>
            <p:cNvSpPr/>
            <p:nvPr userDrawn="1"/>
          </p:nvSpPr>
          <p:spPr>
            <a:xfrm>
              <a:off x="11525250" y="827730"/>
              <a:ext cx="676275" cy="611187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6275" h="611187">
                  <a:moveTo>
                    <a:pt x="0" y="381000"/>
                  </a:moveTo>
                  <a:lnTo>
                    <a:pt x="669925" y="0"/>
                  </a:lnTo>
                  <a:cubicBezTo>
                    <a:pt x="672042" y="203729"/>
                    <a:pt x="674158" y="407458"/>
                    <a:pt x="676275" y="611187"/>
                  </a:cubicBezTo>
                  <a:lnTo>
                    <a:pt x="0" y="38100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/>
          </p:nvSpPr>
          <p:spPr>
            <a:xfrm>
              <a:off x="11358562" y="102789"/>
              <a:ext cx="840581" cy="401638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  <a:gd name="connsiteX0-49" fmla="*/ 0 w 766763"/>
                <a:gd name="connsiteY0-50" fmla="*/ 411957 h 611187"/>
                <a:gd name="connsiteX1-51" fmla="*/ 760413 w 766763"/>
                <a:gd name="connsiteY1-52" fmla="*/ 0 h 611187"/>
                <a:gd name="connsiteX2-53" fmla="*/ 766763 w 766763"/>
                <a:gd name="connsiteY2-54" fmla="*/ 611187 h 611187"/>
                <a:gd name="connsiteX3-55" fmla="*/ 0 w 766763"/>
                <a:gd name="connsiteY3-56" fmla="*/ 411957 h 611187"/>
                <a:gd name="connsiteX0-57" fmla="*/ 0 w 766763"/>
                <a:gd name="connsiteY0-58" fmla="*/ 257176 h 456406"/>
                <a:gd name="connsiteX1-59" fmla="*/ 367506 w 766763"/>
                <a:gd name="connsiteY1-60" fmla="*/ 0 h 456406"/>
                <a:gd name="connsiteX2-61" fmla="*/ 766763 w 766763"/>
                <a:gd name="connsiteY2-62" fmla="*/ 456406 h 456406"/>
                <a:gd name="connsiteX3-63" fmla="*/ 0 w 766763"/>
                <a:gd name="connsiteY3-64" fmla="*/ 257176 h 456406"/>
                <a:gd name="connsiteX0-65" fmla="*/ 0 w 840581"/>
                <a:gd name="connsiteY0-66" fmla="*/ 257176 h 470694"/>
                <a:gd name="connsiteX1-67" fmla="*/ 367506 w 840581"/>
                <a:gd name="connsiteY1-68" fmla="*/ 0 h 470694"/>
                <a:gd name="connsiteX2-69" fmla="*/ 840581 w 840581"/>
                <a:gd name="connsiteY2-70" fmla="*/ 470694 h 470694"/>
                <a:gd name="connsiteX3-71" fmla="*/ 0 w 840581"/>
                <a:gd name="connsiteY3-72" fmla="*/ 257176 h 470694"/>
                <a:gd name="connsiteX0-73" fmla="*/ 0 w 854194"/>
                <a:gd name="connsiteY0-74" fmla="*/ 258083 h 471601"/>
                <a:gd name="connsiteX1-75" fmla="*/ 367506 w 854194"/>
                <a:gd name="connsiteY1-76" fmla="*/ 907 h 471601"/>
                <a:gd name="connsiteX2-77" fmla="*/ 509587 w 854194"/>
                <a:gd name="connsiteY2-78" fmla="*/ 183869 h 471601"/>
                <a:gd name="connsiteX3-79" fmla="*/ 840581 w 854194"/>
                <a:gd name="connsiteY3-80" fmla="*/ 471601 h 471601"/>
                <a:gd name="connsiteX4" fmla="*/ 0 w 854194"/>
                <a:gd name="connsiteY4" fmla="*/ 258083 h 471601"/>
                <a:gd name="connsiteX0-81" fmla="*/ 0 w 902018"/>
                <a:gd name="connsiteY0-82" fmla="*/ 265412 h 478930"/>
                <a:gd name="connsiteX1-83" fmla="*/ 367506 w 902018"/>
                <a:gd name="connsiteY1-84" fmla="*/ 8236 h 478930"/>
                <a:gd name="connsiteX2-85" fmla="*/ 840581 w 902018"/>
                <a:gd name="connsiteY2-86" fmla="*/ 64991 h 478930"/>
                <a:gd name="connsiteX3-87" fmla="*/ 840581 w 902018"/>
                <a:gd name="connsiteY3-88" fmla="*/ 478930 h 478930"/>
                <a:gd name="connsiteX4-89" fmla="*/ 0 w 902018"/>
                <a:gd name="connsiteY4-90" fmla="*/ 265412 h 478930"/>
                <a:gd name="connsiteX0-91" fmla="*/ 0 w 902018"/>
                <a:gd name="connsiteY0-92" fmla="*/ 274752 h 488270"/>
                <a:gd name="connsiteX1-93" fmla="*/ 367506 w 902018"/>
                <a:gd name="connsiteY1-94" fmla="*/ 17576 h 488270"/>
                <a:gd name="connsiteX2-95" fmla="*/ 840581 w 902018"/>
                <a:gd name="connsiteY2-96" fmla="*/ 74331 h 488270"/>
                <a:gd name="connsiteX3-97" fmla="*/ 840581 w 902018"/>
                <a:gd name="connsiteY3-98" fmla="*/ 488270 h 488270"/>
                <a:gd name="connsiteX4-99" fmla="*/ 0 w 902018"/>
                <a:gd name="connsiteY4-100" fmla="*/ 274752 h 488270"/>
                <a:gd name="connsiteX0-101" fmla="*/ 0 w 902018"/>
                <a:gd name="connsiteY0-102" fmla="*/ 266827 h 480345"/>
                <a:gd name="connsiteX1-103" fmla="*/ 367506 w 902018"/>
                <a:gd name="connsiteY1-104" fmla="*/ 9651 h 480345"/>
                <a:gd name="connsiteX2-105" fmla="*/ 840581 w 902018"/>
                <a:gd name="connsiteY2-106" fmla="*/ 66406 h 480345"/>
                <a:gd name="connsiteX3-107" fmla="*/ 840581 w 902018"/>
                <a:gd name="connsiteY3-108" fmla="*/ 480345 h 480345"/>
                <a:gd name="connsiteX4-109" fmla="*/ 0 w 902018"/>
                <a:gd name="connsiteY4-110" fmla="*/ 266827 h 480345"/>
                <a:gd name="connsiteX0-111" fmla="*/ 0 w 880599"/>
                <a:gd name="connsiteY0-112" fmla="*/ 266827 h 480345"/>
                <a:gd name="connsiteX1-113" fmla="*/ 367506 w 880599"/>
                <a:gd name="connsiteY1-114" fmla="*/ 9651 h 480345"/>
                <a:gd name="connsiteX2-115" fmla="*/ 840581 w 880599"/>
                <a:gd name="connsiteY2-116" fmla="*/ 66406 h 480345"/>
                <a:gd name="connsiteX3-117" fmla="*/ 840581 w 880599"/>
                <a:gd name="connsiteY3-118" fmla="*/ 480345 h 480345"/>
                <a:gd name="connsiteX4-119" fmla="*/ 0 w 880599"/>
                <a:gd name="connsiteY4-120" fmla="*/ 266827 h 480345"/>
                <a:gd name="connsiteX0-121" fmla="*/ 0 w 880599"/>
                <a:gd name="connsiteY0-122" fmla="*/ 266827 h 480345"/>
                <a:gd name="connsiteX1-123" fmla="*/ 367506 w 880599"/>
                <a:gd name="connsiteY1-124" fmla="*/ 9651 h 480345"/>
                <a:gd name="connsiteX2-125" fmla="*/ 840581 w 880599"/>
                <a:gd name="connsiteY2-126" fmla="*/ 66406 h 480345"/>
                <a:gd name="connsiteX3-127" fmla="*/ 840581 w 880599"/>
                <a:gd name="connsiteY3-128" fmla="*/ 480345 h 480345"/>
                <a:gd name="connsiteX4-129" fmla="*/ 0 w 880599"/>
                <a:gd name="connsiteY4-130" fmla="*/ 266827 h 480345"/>
                <a:gd name="connsiteX0-131" fmla="*/ 0 w 880599"/>
                <a:gd name="connsiteY0-132" fmla="*/ 266827 h 480345"/>
                <a:gd name="connsiteX1-133" fmla="*/ 367506 w 880599"/>
                <a:gd name="connsiteY1-134" fmla="*/ 9651 h 480345"/>
                <a:gd name="connsiteX2-135" fmla="*/ 840581 w 880599"/>
                <a:gd name="connsiteY2-136" fmla="*/ 66406 h 480345"/>
                <a:gd name="connsiteX3-137" fmla="*/ 840581 w 880599"/>
                <a:gd name="connsiteY3-138" fmla="*/ 480345 h 480345"/>
                <a:gd name="connsiteX4-139" fmla="*/ 0 w 880599"/>
                <a:gd name="connsiteY4-140" fmla="*/ 266827 h 480345"/>
                <a:gd name="connsiteX0-141" fmla="*/ 0 w 844760"/>
                <a:gd name="connsiteY0-142" fmla="*/ 266827 h 480345"/>
                <a:gd name="connsiteX1-143" fmla="*/ 367506 w 844760"/>
                <a:gd name="connsiteY1-144" fmla="*/ 9651 h 480345"/>
                <a:gd name="connsiteX2-145" fmla="*/ 840581 w 844760"/>
                <a:gd name="connsiteY2-146" fmla="*/ 66406 h 480345"/>
                <a:gd name="connsiteX3-147" fmla="*/ 840581 w 844760"/>
                <a:gd name="connsiteY3-148" fmla="*/ 480345 h 480345"/>
                <a:gd name="connsiteX4-149" fmla="*/ 0 w 844760"/>
                <a:gd name="connsiteY4-150" fmla="*/ 266827 h 480345"/>
                <a:gd name="connsiteX0-151" fmla="*/ 0 w 844760"/>
                <a:gd name="connsiteY0-152" fmla="*/ 257176 h 470694"/>
                <a:gd name="connsiteX1-153" fmla="*/ 367506 w 844760"/>
                <a:gd name="connsiteY1-154" fmla="*/ 0 h 470694"/>
                <a:gd name="connsiteX2-155" fmla="*/ 840581 w 844760"/>
                <a:gd name="connsiteY2-156" fmla="*/ 56755 h 470694"/>
                <a:gd name="connsiteX3-157" fmla="*/ 840581 w 844760"/>
                <a:gd name="connsiteY3-158" fmla="*/ 470694 h 470694"/>
                <a:gd name="connsiteX4-159" fmla="*/ 0 w 844760"/>
                <a:gd name="connsiteY4-160" fmla="*/ 257176 h 470694"/>
                <a:gd name="connsiteX0-161" fmla="*/ 0 w 844760"/>
                <a:gd name="connsiteY0-162" fmla="*/ 200421 h 413939"/>
                <a:gd name="connsiteX1-163" fmla="*/ 255587 w 844760"/>
                <a:gd name="connsiteY1-164" fmla="*/ 12301 h 413939"/>
                <a:gd name="connsiteX2-165" fmla="*/ 840581 w 844760"/>
                <a:gd name="connsiteY2-166" fmla="*/ 0 h 413939"/>
                <a:gd name="connsiteX3-167" fmla="*/ 840581 w 844760"/>
                <a:gd name="connsiteY3-168" fmla="*/ 413939 h 413939"/>
                <a:gd name="connsiteX4-169" fmla="*/ 0 w 844760"/>
                <a:gd name="connsiteY4-170" fmla="*/ 200421 h 413939"/>
                <a:gd name="connsiteX0-171" fmla="*/ 0 w 840581"/>
                <a:gd name="connsiteY0-172" fmla="*/ 188515 h 402033"/>
                <a:gd name="connsiteX1-173" fmla="*/ 255587 w 840581"/>
                <a:gd name="connsiteY1-174" fmla="*/ 395 h 402033"/>
                <a:gd name="connsiteX2-175" fmla="*/ 826293 w 840581"/>
                <a:gd name="connsiteY2-176" fmla="*/ 0 h 402033"/>
                <a:gd name="connsiteX3-177" fmla="*/ 840581 w 840581"/>
                <a:gd name="connsiteY3-178" fmla="*/ 402033 h 402033"/>
                <a:gd name="connsiteX4-179" fmla="*/ 0 w 840581"/>
                <a:gd name="connsiteY4-180" fmla="*/ 188515 h 402033"/>
                <a:gd name="connsiteX0-181" fmla="*/ 0 w 840581"/>
                <a:gd name="connsiteY0-182" fmla="*/ 188120 h 401638"/>
                <a:gd name="connsiteX1-183" fmla="*/ 255587 w 840581"/>
                <a:gd name="connsiteY1-184" fmla="*/ 0 h 401638"/>
                <a:gd name="connsiteX2-185" fmla="*/ 723899 w 840581"/>
                <a:gd name="connsiteY2-186" fmla="*/ 44849 h 401638"/>
                <a:gd name="connsiteX3-187" fmla="*/ 840581 w 840581"/>
                <a:gd name="connsiteY3-188" fmla="*/ 401638 h 401638"/>
                <a:gd name="connsiteX4-189" fmla="*/ 0 w 840581"/>
                <a:gd name="connsiteY4-190" fmla="*/ 188120 h 401638"/>
                <a:gd name="connsiteX0-191" fmla="*/ 0 w 843046"/>
                <a:gd name="connsiteY0-192" fmla="*/ 188120 h 401638"/>
                <a:gd name="connsiteX1-193" fmla="*/ 255587 w 843046"/>
                <a:gd name="connsiteY1-194" fmla="*/ 0 h 401638"/>
                <a:gd name="connsiteX2-195" fmla="*/ 838199 w 843046"/>
                <a:gd name="connsiteY2-196" fmla="*/ 4367 h 401638"/>
                <a:gd name="connsiteX3-197" fmla="*/ 840581 w 843046"/>
                <a:gd name="connsiteY3-198" fmla="*/ 401638 h 401638"/>
                <a:gd name="connsiteX4-199" fmla="*/ 0 w 843046"/>
                <a:gd name="connsiteY4-200" fmla="*/ 188120 h 401638"/>
                <a:gd name="connsiteX0-201" fmla="*/ 0 w 840581"/>
                <a:gd name="connsiteY0-202" fmla="*/ 188120 h 401638"/>
                <a:gd name="connsiteX1-203" fmla="*/ 255587 w 840581"/>
                <a:gd name="connsiteY1-204" fmla="*/ 0 h 401638"/>
                <a:gd name="connsiteX2-205" fmla="*/ 838199 w 840581"/>
                <a:gd name="connsiteY2-206" fmla="*/ 4367 h 401638"/>
                <a:gd name="connsiteX3-207" fmla="*/ 840581 w 840581"/>
                <a:gd name="connsiteY3-208" fmla="*/ 401638 h 401638"/>
                <a:gd name="connsiteX4-209" fmla="*/ 0 w 840581"/>
                <a:gd name="connsiteY4-210" fmla="*/ 188120 h 401638"/>
                <a:gd name="connsiteX0-211" fmla="*/ 0 w 840581"/>
                <a:gd name="connsiteY0-212" fmla="*/ 188120 h 401638"/>
                <a:gd name="connsiteX1-213" fmla="*/ 255587 w 840581"/>
                <a:gd name="connsiteY1-214" fmla="*/ 0 h 401638"/>
                <a:gd name="connsiteX2-215" fmla="*/ 840580 w 840581"/>
                <a:gd name="connsiteY2-216" fmla="*/ 4367 h 401638"/>
                <a:gd name="connsiteX3-217" fmla="*/ 840581 w 840581"/>
                <a:gd name="connsiteY3-218" fmla="*/ 401638 h 401638"/>
                <a:gd name="connsiteX4-219" fmla="*/ 0 w 840581"/>
                <a:gd name="connsiteY4-220" fmla="*/ 188120 h 4016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89" y="connsiteY4-90"/>
                </a:cxn>
              </a:cxnLst>
              <a:rect l="l" t="t" r="r" b="b"/>
              <a:pathLst>
                <a:path w="840581" h="401638">
                  <a:moveTo>
                    <a:pt x="0" y="188120"/>
                  </a:moveTo>
                  <a:lnTo>
                    <a:pt x="255587" y="0"/>
                  </a:lnTo>
                  <a:lnTo>
                    <a:pt x="840580" y="4367"/>
                  </a:lnTo>
                  <a:cubicBezTo>
                    <a:pt x="838463" y="63767"/>
                    <a:pt x="839787" y="296400"/>
                    <a:pt x="840581" y="401638"/>
                  </a:cubicBezTo>
                  <a:lnTo>
                    <a:pt x="0" y="18812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>
              <a:off x="11550649" y="1762767"/>
              <a:ext cx="659004" cy="1406526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1528763"/>
                <a:gd name="connsiteY0-66" fmla="*/ 915988 h 1196975"/>
                <a:gd name="connsiteX1-67" fmla="*/ 1528763 w 1528763"/>
                <a:gd name="connsiteY1-68" fmla="*/ 0 h 1196975"/>
                <a:gd name="connsiteX2-69" fmla="*/ 873125 w 1528763"/>
                <a:gd name="connsiteY2-70" fmla="*/ 1196975 h 1196975"/>
                <a:gd name="connsiteX3-71" fmla="*/ 0 w 1528763"/>
                <a:gd name="connsiteY3-72" fmla="*/ 915988 h 1196975"/>
                <a:gd name="connsiteX0-73" fmla="*/ 0 w 1528763"/>
                <a:gd name="connsiteY0-74" fmla="*/ 915988 h 1406525"/>
                <a:gd name="connsiteX1-75" fmla="*/ 1528763 w 1528763"/>
                <a:gd name="connsiteY1-76" fmla="*/ 0 h 1406525"/>
                <a:gd name="connsiteX2-77" fmla="*/ 1525587 w 1528763"/>
                <a:gd name="connsiteY2-78" fmla="*/ 1406525 h 1406525"/>
                <a:gd name="connsiteX3-79" fmla="*/ 0 w 1528763"/>
                <a:gd name="connsiteY3-80" fmla="*/ 915988 h 1406525"/>
                <a:gd name="connsiteX0-81" fmla="*/ 0 w 1525779"/>
                <a:gd name="connsiteY0-82" fmla="*/ 901701 h 1392238"/>
                <a:gd name="connsiteX1-83" fmla="*/ 1524001 w 1525779"/>
                <a:gd name="connsiteY1-84" fmla="*/ 0 h 1392238"/>
                <a:gd name="connsiteX2-85" fmla="*/ 1525587 w 1525779"/>
                <a:gd name="connsiteY2-86" fmla="*/ 1392238 h 1392238"/>
                <a:gd name="connsiteX3-87" fmla="*/ 0 w 1525779"/>
                <a:gd name="connsiteY3-88" fmla="*/ 901701 h 1392238"/>
                <a:gd name="connsiteX0-89" fmla="*/ 0 w 335154"/>
                <a:gd name="connsiteY0-90" fmla="*/ 887413 h 1392238"/>
                <a:gd name="connsiteX1-91" fmla="*/ 333376 w 335154"/>
                <a:gd name="connsiteY1-92" fmla="*/ 0 h 1392238"/>
                <a:gd name="connsiteX2-93" fmla="*/ 334962 w 335154"/>
                <a:gd name="connsiteY2-94" fmla="*/ 1392238 h 1392238"/>
                <a:gd name="connsiteX3-95" fmla="*/ 0 w 335154"/>
                <a:gd name="connsiteY3-96" fmla="*/ 887413 h 1392238"/>
                <a:gd name="connsiteX0-97" fmla="*/ 0 w 663767"/>
                <a:gd name="connsiteY0-98" fmla="*/ 896938 h 1392238"/>
                <a:gd name="connsiteX1-99" fmla="*/ 661989 w 663767"/>
                <a:gd name="connsiteY1-100" fmla="*/ 0 h 1392238"/>
                <a:gd name="connsiteX2-101" fmla="*/ 663575 w 663767"/>
                <a:gd name="connsiteY2-102" fmla="*/ 1392238 h 1392238"/>
                <a:gd name="connsiteX3-103" fmla="*/ 0 w 663767"/>
                <a:gd name="connsiteY3-104" fmla="*/ 896938 h 1392238"/>
                <a:gd name="connsiteX0-105" fmla="*/ 0 w 663666"/>
                <a:gd name="connsiteY0-106" fmla="*/ 911226 h 1406526"/>
                <a:gd name="connsiteX1-107" fmla="*/ 657227 w 663666"/>
                <a:gd name="connsiteY1-108" fmla="*/ 0 h 1406526"/>
                <a:gd name="connsiteX2-109" fmla="*/ 663575 w 663666"/>
                <a:gd name="connsiteY2-110" fmla="*/ 1406526 h 1406526"/>
                <a:gd name="connsiteX3-111" fmla="*/ 0 w 663666"/>
                <a:gd name="connsiteY3-112" fmla="*/ 911226 h 1406526"/>
                <a:gd name="connsiteX0-113" fmla="*/ 0 w 659004"/>
                <a:gd name="connsiteY0-114" fmla="*/ 911226 h 1406526"/>
                <a:gd name="connsiteX1-115" fmla="*/ 657227 w 659004"/>
                <a:gd name="connsiteY1-116" fmla="*/ 0 h 1406526"/>
                <a:gd name="connsiteX2-117" fmla="*/ 658812 w 659004"/>
                <a:gd name="connsiteY2-118" fmla="*/ 1406526 h 1406526"/>
                <a:gd name="connsiteX3-119" fmla="*/ 0 w 659004"/>
                <a:gd name="connsiteY3-120" fmla="*/ 911226 h 1406526"/>
                <a:gd name="connsiteX0-121" fmla="*/ 0 w 659004"/>
                <a:gd name="connsiteY0-122" fmla="*/ 906463 h 1406526"/>
                <a:gd name="connsiteX1-123" fmla="*/ 657227 w 659004"/>
                <a:gd name="connsiteY1-124" fmla="*/ 0 h 1406526"/>
                <a:gd name="connsiteX2-125" fmla="*/ 658812 w 659004"/>
                <a:gd name="connsiteY2-126" fmla="*/ 1406526 h 1406526"/>
                <a:gd name="connsiteX3-127" fmla="*/ 0 w 659004"/>
                <a:gd name="connsiteY3-128" fmla="*/ 906463 h 14065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59004" h="1406526">
                  <a:moveTo>
                    <a:pt x="0" y="906463"/>
                  </a:moveTo>
                  <a:lnTo>
                    <a:pt x="657227" y="0"/>
                  </a:lnTo>
                  <a:cubicBezTo>
                    <a:pt x="656168" y="468842"/>
                    <a:pt x="659871" y="937684"/>
                    <a:pt x="658812" y="1406526"/>
                  </a:cubicBezTo>
                  <a:lnTo>
                    <a:pt x="0" y="906463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>
              <a:off x="10727690" y="1781969"/>
              <a:ext cx="873125" cy="9064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73125" h="906462">
                  <a:moveTo>
                    <a:pt x="0" y="625475"/>
                  </a:moveTo>
                  <a:lnTo>
                    <a:pt x="276225" y="0"/>
                  </a:lnTo>
                  <a:lnTo>
                    <a:pt x="873125" y="906462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>
              <a:off x="10663238" y="290513"/>
              <a:ext cx="847725" cy="9191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47725" h="919162">
                  <a:moveTo>
                    <a:pt x="0" y="752475"/>
                  </a:moveTo>
                  <a:lnTo>
                    <a:pt x="695325" y="0"/>
                  </a:lnTo>
                  <a:lnTo>
                    <a:pt x="847725" y="919162"/>
                  </a:lnTo>
                  <a:lnTo>
                    <a:pt x="0" y="752475"/>
                  </a:lnTo>
                  <a:close/>
                </a:path>
              </a:pathLst>
            </a:custGeom>
            <a:solidFill>
              <a:srgbClr val="F4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 userDrawn="1"/>
          </p:nvGrpSpPr>
          <p:grpSpPr>
            <a:xfrm>
              <a:off x="9363075" y="-37147"/>
              <a:ext cx="2828925" cy="3909900"/>
              <a:chOff x="9363075" y="-37147"/>
              <a:chExt cx="2828925" cy="390990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11553825" y="2552701"/>
                <a:ext cx="638175" cy="48577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>
                <a:off x="10721788" y="1658471"/>
                <a:ext cx="277906" cy="6364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1520488" y="1090613"/>
                <a:ext cx="671512" cy="22719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1549063" y="1666875"/>
                <a:ext cx="642937" cy="8858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V="1">
                <a:off x="11001375" y="1085850"/>
                <a:ext cx="514350" cy="5810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0721340" y="2293620"/>
                <a:ext cx="830580" cy="2667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endCxn id="43" idx="5"/>
              </p:cNvCxnSpPr>
              <p:nvPr/>
            </p:nvCxnSpPr>
            <p:spPr>
              <a:xfrm>
                <a:off x="10995661" y="1653540"/>
                <a:ext cx="672662" cy="101365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1349038" y="180975"/>
                <a:ext cx="166687" cy="91201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>
                <a:off x="10656094" y="180975"/>
                <a:ext cx="695325" cy="7500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9457765" y="464820"/>
                <a:ext cx="410135" cy="243392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9867900" y="472440"/>
                <a:ext cx="784860" cy="44958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9867900" y="-11511"/>
                <a:ext cx="66675" cy="4763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 flipV="1">
                <a:off x="10480835" y="-11511"/>
                <a:ext cx="179545" cy="9335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1361420" y="-37147"/>
                <a:ext cx="296227" cy="20478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11521440" y="716280"/>
                <a:ext cx="670560" cy="3810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1551920" y="2545080"/>
                <a:ext cx="213360" cy="10515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0668000" y="922020"/>
                <a:ext cx="845820" cy="1752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10995661" y="2545081"/>
                <a:ext cx="556259" cy="60325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1761694" y="3585882"/>
                <a:ext cx="430306" cy="28687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1358282" y="179294"/>
                <a:ext cx="833718" cy="21027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椭圆 34"/>
              <p:cNvSpPr/>
              <p:nvPr/>
            </p:nvSpPr>
            <p:spPr>
              <a:xfrm>
                <a:off x="10906125" y="15716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1420475" y="10001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1287125" y="11430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0629900" y="220027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9801225" y="4000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1696700" y="35242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9363075" y="62103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0496550" y="77152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1391900" y="239077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0833736" y="2980932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 userDrawn="1"/>
        </p:nvGrpSpPr>
        <p:grpSpPr>
          <a:xfrm flipH="1">
            <a:off x="9458322" y="5483830"/>
            <a:ext cx="2743201" cy="1450369"/>
            <a:chOff x="-16668" y="4936332"/>
            <a:chExt cx="3814762" cy="2016918"/>
          </a:xfrm>
        </p:grpSpPr>
        <p:sp>
          <p:nvSpPr>
            <p:cNvPr id="46" name="任意多边形: 形状 45"/>
            <p:cNvSpPr/>
            <p:nvPr userDrawn="1"/>
          </p:nvSpPr>
          <p:spPr>
            <a:xfrm>
              <a:off x="1261664" y="6187282"/>
              <a:ext cx="1439069" cy="554831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1229519"/>
                <a:gd name="connsiteY0-194" fmla="*/ 661988 h 810419"/>
                <a:gd name="connsiteX1-195" fmla="*/ 985837 w 1229519"/>
                <a:gd name="connsiteY1-196" fmla="*/ 0 h 810419"/>
                <a:gd name="connsiteX2-197" fmla="*/ 1229519 w 1229519"/>
                <a:gd name="connsiteY2-198" fmla="*/ 810419 h 810419"/>
                <a:gd name="connsiteX3-199" fmla="*/ 0 w 1229519"/>
                <a:gd name="connsiteY3-200" fmla="*/ 661988 h 810419"/>
                <a:gd name="connsiteX0-201" fmla="*/ 0 w 1420019"/>
                <a:gd name="connsiteY0-202" fmla="*/ 661988 h 1194594"/>
                <a:gd name="connsiteX1-203" fmla="*/ 985837 w 1420019"/>
                <a:gd name="connsiteY1-204" fmla="*/ 0 h 1194594"/>
                <a:gd name="connsiteX2-205" fmla="*/ 1420019 w 1420019"/>
                <a:gd name="connsiteY2-206" fmla="*/ 1194594 h 1194594"/>
                <a:gd name="connsiteX3-207" fmla="*/ 0 w 1420019"/>
                <a:gd name="connsiteY3-208" fmla="*/ 661988 h 1194594"/>
                <a:gd name="connsiteX0-209" fmla="*/ 0 w 1420019"/>
                <a:gd name="connsiteY0-210" fmla="*/ 17463 h 550069"/>
                <a:gd name="connsiteX1-211" fmla="*/ 1284287 w 1420019"/>
                <a:gd name="connsiteY1-212" fmla="*/ 0 h 550069"/>
                <a:gd name="connsiteX2-213" fmla="*/ 1420019 w 1420019"/>
                <a:gd name="connsiteY2-214" fmla="*/ 550069 h 550069"/>
                <a:gd name="connsiteX3-215" fmla="*/ 0 w 1420019"/>
                <a:gd name="connsiteY3-216" fmla="*/ 17463 h 550069"/>
                <a:gd name="connsiteX0-217" fmla="*/ 0 w 1439069"/>
                <a:gd name="connsiteY0-218" fmla="*/ 0 h 554831"/>
                <a:gd name="connsiteX1-219" fmla="*/ 1303337 w 1439069"/>
                <a:gd name="connsiteY1-220" fmla="*/ 4762 h 554831"/>
                <a:gd name="connsiteX2-221" fmla="*/ 1439069 w 1439069"/>
                <a:gd name="connsiteY2-222" fmla="*/ 554831 h 554831"/>
                <a:gd name="connsiteX3-223" fmla="*/ 0 w 1439069"/>
                <a:gd name="connsiteY3-224" fmla="*/ 0 h 554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9069" h="554831">
                  <a:moveTo>
                    <a:pt x="0" y="0"/>
                  </a:moveTo>
                  <a:lnTo>
                    <a:pt x="1303337" y="4762"/>
                  </a:lnTo>
                  <a:lnTo>
                    <a:pt x="1439069" y="554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EAC4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 userDrawn="1"/>
          </p:nvSpPr>
          <p:spPr>
            <a:xfrm>
              <a:off x="-13494" y="6107112"/>
              <a:ext cx="519938" cy="76914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534194"/>
                <a:gd name="connsiteY0-194" fmla="*/ 890588 h 890588"/>
                <a:gd name="connsiteX1-195" fmla="*/ 303212 w 534194"/>
                <a:gd name="connsiteY1-196" fmla="*/ 0 h 890588"/>
                <a:gd name="connsiteX2-197" fmla="*/ 534194 w 534194"/>
                <a:gd name="connsiteY2-198" fmla="*/ 889794 h 890588"/>
                <a:gd name="connsiteX3-199" fmla="*/ 0 w 534194"/>
                <a:gd name="connsiteY3-200" fmla="*/ 890588 h 890588"/>
                <a:gd name="connsiteX0-201" fmla="*/ 57215 w 591409"/>
                <a:gd name="connsiteY0-202" fmla="*/ 890588 h 890588"/>
                <a:gd name="connsiteX1-203" fmla="*/ 14321 w 591409"/>
                <a:gd name="connsiteY1-204" fmla="*/ 195263 h 890588"/>
                <a:gd name="connsiteX2-205" fmla="*/ 360427 w 591409"/>
                <a:gd name="connsiteY2-206" fmla="*/ 0 h 890588"/>
                <a:gd name="connsiteX3-207" fmla="*/ 591409 w 591409"/>
                <a:gd name="connsiteY3-208" fmla="*/ 889794 h 890588"/>
                <a:gd name="connsiteX4" fmla="*/ 57215 w 591409"/>
                <a:gd name="connsiteY4" fmla="*/ 890588 h 890588"/>
                <a:gd name="connsiteX0-209" fmla="*/ 30988 w 593757"/>
                <a:gd name="connsiteY0-210" fmla="*/ 893763 h 893763"/>
                <a:gd name="connsiteX1-211" fmla="*/ 16669 w 593757"/>
                <a:gd name="connsiteY1-212" fmla="*/ 195263 h 893763"/>
                <a:gd name="connsiteX2-213" fmla="*/ 362775 w 593757"/>
                <a:gd name="connsiteY2-214" fmla="*/ 0 h 893763"/>
                <a:gd name="connsiteX3-215" fmla="*/ 593757 w 593757"/>
                <a:gd name="connsiteY3-216" fmla="*/ 889794 h 893763"/>
                <a:gd name="connsiteX4-217" fmla="*/ 30988 w 593757"/>
                <a:gd name="connsiteY4-218" fmla="*/ 893763 h 893763"/>
                <a:gd name="connsiteX0-219" fmla="*/ 38553 w 601322"/>
                <a:gd name="connsiteY0-220" fmla="*/ 893763 h 893763"/>
                <a:gd name="connsiteX1-221" fmla="*/ 24234 w 601322"/>
                <a:gd name="connsiteY1-222" fmla="*/ 195263 h 893763"/>
                <a:gd name="connsiteX2-223" fmla="*/ 370340 w 601322"/>
                <a:gd name="connsiteY2-224" fmla="*/ 0 h 893763"/>
                <a:gd name="connsiteX3-225" fmla="*/ 601322 w 601322"/>
                <a:gd name="connsiteY3-226" fmla="*/ 889794 h 893763"/>
                <a:gd name="connsiteX4-227" fmla="*/ 38553 w 601322"/>
                <a:gd name="connsiteY4-228" fmla="*/ 893763 h 893763"/>
                <a:gd name="connsiteX0-229" fmla="*/ 14319 w 577088"/>
                <a:gd name="connsiteY0-230" fmla="*/ 893763 h 893763"/>
                <a:gd name="connsiteX1-231" fmla="*/ 0 w 577088"/>
                <a:gd name="connsiteY1-232" fmla="*/ 195263 h 893763"/>
                <a:gd name="connsiteX2-233" fmla="*/ 346106 w 577088"/>
                <a:gd name="connsiteY2-234" fmla="*/ 0 h 893763"/>
                <a:gd name="connsiteX3-235" fmla="*/ 577088 w 577088"/>
                <a:gd name="connsiteY3-236" fmla="*/ 889794 h 893763"/>
                <a:gd name="connsiteX4-237" fmla="*/ 14319 w 577088"/>
                <a:gd name="connsiteY4-238" fmla="*/ 893763 h 893763"/>
                <a:gd name="connsiteX0-239" fmla="*/ 0 w 562769"/>
                <a:gd name="connsiteY0-240" fmla="*/ 893763 h 893763"/>
                <a:gd name="connsiteX1-241" fmla="*/ 1556 w 562769"/>
                <a:gd name="connsiteY1-242" fmla="*/ 192088 h 893763"/>
                <a:gd name="connsiteX2-243" fmla="*/ 331787 w 562769"/>
                <a:gd name="connsiteY2-244" fmla="*/ 0 h 893763"/>
                <a:gd name="connsiteX3-245" fmla="*/ 562769 w 562769"/>
                <a:gd name="connsiteY3-246" fmla="*/ 889794 h 893763"/>
                <a:gd name="connsiteX4-247" fmla="*/ 0 w 562769"/>
                <a:gd name="connsiteY4-248" fmla="*/ 893763 h 893763"/>
                <a:gd name="connsiteX0-249" fmla="*/ 36544 w 561213"/>
                <a:gd name="connsiteY0-250" fmla="*/ 893763 h 893763"/>
                <a:gd name="connsiteX1-251" fmla="*/ 0 w 561213"/>
                <a:gd name="connsiteY1-252" fmla="*/ 192088 h 893763"/>
                <a:gd name="connsiteX2-253" fmla="*/ 330231 w 561213"/>
                <a:gd name="connsiteY2-254" fmla="*/ 0 h 893763"/>
                <a:gd name="connsiteX3-255" fmla="*/ 561213 w 561213"/>
                <a:gd name="connsiteY3-256" fmla="*/ 889794 h 893763"/>
                <a:gd name="connsiteX4-257" fmla="*/ 36544 w 561213"/>
                <a:gd name="connsiteY4-258" fmla="*/ 893763 h 893763"/>
                <a:gd name="connsiteX0-259" fmla="*/ 11144 w 561213"/>
                <a:gd name="connsiteY0-260" fmla="*/ 900113 h 900113"/>
                <a:gd name="connsiteX1-261" fmla="*/ 0 w 561213"/>
                <a:gd name="connsiteY1-262" fmla="*/ 192088 h 900113"/>
                <a:gd name="connsiteX2-263" fmla="*/ 330231 w 561213"/>
                <a:gd name="connsiteY2-264" fmla="*/ 0 h 900113"/>
                <a:gd name="connsiteX3-265" fmla="*/ 561213 w 561213"/>
                <a:gd name="connsiteY3-266" fmla="*/ 889794 h 900113"/>
                <a:gd name="connsiteX4-267" fmla="*/ 11144 w 561213"/>
                <a:gd name="connsiteY4-268" fmla="*/ 900113 h 900113"/>
                <a:gd name="connsiteX0-269" fmla="*/ 7969 w 558038"/>
                <a:gd name="connsiteY0-270" fmla="*/ 900113 h 900113"/>
                <a:gd name="connsiteX1-271" fmla="*/ 0 w 558038"/>
                <a:gd name="connsiteY1-272" fmla="*/ 188913 h 900113"/>
                <a:gd name="connsiteX2-273" fmla="*/ 327056 w 558038"/>
                <a:gd name="connsiteY2-274" fmla="*/ 0 h 900113"/>
                <a:gd name="connsiteX3-275" fmla="*/ 558038 w 558038"/>
                <a:gd name="connsiteY3-276" fmla="*/ 889794 h 900113"/>
                <a:gd name="connsiteX4-277" fmla="*/ 7969 w 558038"/>
                <a:gd name="connsiteY4-278" fmla="*/ 900113 h 900113"/>
                <a:gd name="connsiteX0-279" fmla="*/ 5588 w 555657"/>
                <a:gd name="connsiteY0-280" fmla="*/ 900113 h 900113"/>
                <a:gd name="connsiteX1-281" fmla="*/ 0 w 555657"/>
                <a:gd name="connsiteY1-282" fmla="*/ 188913 h 900113"/>
                <a:gd name="connsiteX2-283" fmla="*/ 324675 w 555657"/>
                <a:gd name="connsiteY2-284" fmla="*/ 0 h 900113"/>
                <a:gd name="connsiteX3-285" fmla="*/ 555657 w 555657"/>
                <a:gd name="connsiteY3-286" fmla="*/ 889794 h 900113"/>
                <a:gd name="connsiteX4-287" fmla="*/ 5588 w 555657"/>
                <a:gd name="connsiteY4-288" fmla="*/ 900113 h 900113"/>
                <a:gd name="connsiteX0-289" fmla="*/ 7970 w 555657"/>
                <a:gd name="connsiteY0-290" fmla="*/ 769144 h 889794"/>
                <a:gd name="connsiteX1-291" fmla="*/ 0 w 555657"/>
                <a:gd name="connsiteY1-292" fmla="*/ 188913 h 889794"/>
                <a:gd name="connsiteX2-293" fmla="*/ 324675 w 555657"/>
                <a:gd name="connsiteY2-294" fmla="*/ 0 h 889794"/>
                <a:gd name="connsiteX3-295" fmla="*/ 555657 w 555657"/>
                <a:gd name="connsiteY3-296" fmla="*/ 889794 h 889794"/>
                <a:gd name="connsiteX4-297" fmla="*/ 7970 w 555657"/>
                <a:gd name="connsiteY4-298" fmla="*/ 769144 h 889794"/>
                <a:gd name="connsiteX0-299" fmla="*/ 7970 w 519938"/>
                <a:gd name="connsiteY0-300" fmla="*/ 769144 h 769144"/>
                <a:gd name="connsiteX1-301" fmla="*/ 0 w 519938"/>
                <a:gd name="connsiteY1-302" fmla="*/ 188913 h 769144"/>
                <a:gd name="connsiteX2-303" fmla="*/ 324675 w 519938"/>
                <a:gd name="connsiteY2-304" fmla="*/ 0 h 769144"/>
                <a:gd name="connsiteX3-305" fmla="*/ 519938 w 519938"/>
                <a:gd name="connsiteY3-306" fmla="*/ 761206 h 769144"/>
                <a:gd name="connsiteX4-307" fmla="*/ 7970 w 519938"/>
                <a:gd name="connsiteY4-308" fmla="*/ 769144 h 7691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217" y="connsiteY4-218"/>
                </a:cxn>
              </a:cxnLst>
              <a:rect l="l" t="t" r="r" b="b"/>
              <a:pathLst>
                <a:path w="519938" h="769144">
                  <a:moveTo>
                    <a:pt x="7970" y="769144"/>
                  </a:moveTo>
                  <a:cubicBezTo>
                    <a:pt x="10605" y="517261"/>
                    <a:pt x="7159" y="538163"/>
                    <a:pt x="0" y="188913"/>
                  </a:cubicBezTo>
                  <a:lnTo>
                    <a:pt x="324675" y="0"/>
                  </a:lnTo>
                  <a:lnTo>
                    <a:pt x="519938" y="761206"/>
                  </a:lnTo>
                  <a:lnTo>
                    <a:pt x="7970" y="769144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 userDrawn="1"/>
          </p:nvSpPr>
          <p:spPr>
            <a:xfrm>
              <a:off x="1027113" y="6177755"/>
              <a:ext cx="448470" cy="689769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488951"/>
                <a:gd name="connsiteY0-194" fmla="*/ 689769 h 810419"/>
                <a:gd name="connsiteX1-195" fmla="*/ 245269 w 488951"/>
                <a:gd name="connsiteY1-196" fmla="*/ 0 h 810419"/>
                <a:gd name="connsiteX2-197" fmla="*/ 488951 w 488951"/>
                <a:gd name="connsiteY2-198" fmla="*/ 810419 h 810419"/>
                <a:gd name="connsiteX3-199" fmla="*/ 0 w 488951"/>
                <a:gd name="connsiteY3-200" fmla="*/ 689769 h 810419"/>
                <a:gd name="connsiteX0-201" fmla="*/ 0 w 448470"/>
                <a:gd name="connsiteY0-202" fmla="*/ 689769 h 689769"/>
                <a:gd name="connsiteX1-203" fmla="*/ 245269 w 448470"/>
                <a:gd name="connsiteY1-204" fmla="*/ 0 h 689769"/>
                <a:gd name="connsiteX2-205" fmla="*/ 448470 w 448470"/>
                <a:gd name="connsiteY2-206" fmla="*/ 688975 h 689769"/>
                <a:gd name="connsiteX3-207" fmla="*/ 0 w 448470"/>
                <a:gd name="connsiteY3-208" fmla="*/ 689769 h 689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8470" h="689769">
                  <a:moveTo>
                    <a:pt x="0" y="689769"/>
                  </a:moveTo>
                  <a:lnTo>
                    <a:pt x="245269" y="0"/>
                  </a:lnTo>
                  <a:lnTo>
                    <a:pt x="448470" y="688975"/>
                  </a:lnTo>
                  <a:lnTo>
                    <a:pt x="0" y="689769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 userDrawn="1"/>
          </p:nvSpPr>
          <p:spPr>
            <a:xfrm>
              <a:off x="315547" y="5301457"/>
              <a:ext cx="956469" cy="88979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56469" h="889794">
                  <a:moveTo>
                    <a:pt x="0" y="792163"/>
                  </a:moveTo>
                  <a:lnTo>
                    <a:pt x="538162" y="0"/>
                  </a:lnTo>
                  <a:lnTo>
                    <a:pt x="956469" y="889794"/>
                  </a:lnTo>
                  <a:lnTo>
                    <a:pt x="0" y="792163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 userDrawn="1"/>
          </p:nvGrpSpPr>
          <p:grpSpPr>
            <a:xfrm>
              <a:off x="-16668" y="4936332"/>
              <a:ext cx="3814762" cy="2016918"/>
              <a:chOff x="-16668" y="4936332"/>
              <a:chExt cx="3814762" cy="2016918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852488" y="5172075"/>
                <a:ext cx="423862" cy="90963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1262063" y="5362575"/>
                <a:ext cx="485775" cy="70485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262063" y="6067425"/>
                <a:ext cx="1438275" cy="5524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4800" y="5972175"/>
                <a:ext cx="957263" cy="952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flipH="1">
                <a:off x="304800" y="5176838"/>
                <a:ext cx="547688" cy="79533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 flipV="1">
                <a:off x="-16668" y="4936332"/>
                <a:ext cx="864394" cy="240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>
                <a:off x="981870" y="6067425"/>
                <a:ext cx="284958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1266825" y="6057900"/>
                <a:ext cx="252413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flipH="1">
                <a:off x="-9525" y="5970588"/>
                <a:ext cx="314325" cy="1968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2309813" y="6624637"/>
                <a:ext cx="397669" cy="233363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2707484" y="6254750"/>
                <a:ext cx="524666" cy="367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2709864" y="6629400"/>
                <a:ext cx="1088230" cy="2381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1269206" y="6060281"/>
                <a:ext cx="1293019" cy="714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562225" y="6064250"/>
                <a:ext cx="136525" cy="5556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304800" y="5974556"/>
                <a:ext cx="235545" cy="89296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椭圆 65"/>
              <p:cNvSpPr/>
              <p:nvPr/>
            </p:nvSpPr>
            <p:spPr>
              <a:xfrm>
                <a:off x="1104900" y="590550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752475" y="50768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680038" y="5290575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42875" y="581025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626750" y="6557400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2467769" y="59686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428750" y="676275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144046" y="61591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7E49-4202-4010-9CDE-18E87C44CB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FC22-4EA5-4E12-9542-52EABB823E5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462588" y="1216697"/>
            <a:ext cx="4237617" cy="28123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  <p:sp>
        <p:nvSpPr>
          <p:cNvPr id="6" name="图片占位符 6"/>
          <p:cNvSpPr>
            <a:spLocks noGrp="1"/>
          </p:cNvSpPr>
          <p:nvPr>
            <p:ph type="pic" sz="quarter" idx="14"/>
          </p:nvPr>
        </p:nvSpPr>
        <p:spPr>
          <a:xfrm>
            <a:off x="6491791" y="1216697"/>
            <a:ext cx="4237617" cy="28123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 rot="16200000">
            <a:off x="230086" y="-249136"/>
            <a:ext cx="1282904" cy="1762125"/>
            <a:chOff x="9363075" y="-37147"/>
            <a:chExt cx="2846578" cy="3909900"/>
          </a:xfrm>
        </p:grpSpPr>
        <p:sp>
          <p:nvSpPr>
            <p:cNvPr id="10" name="任意多边形: 形状 9"/>
            <p:cNvSpPr/>
            <p:nvPr userDrawn="1"/>
          </p:nvSpPr>
          <p:spPr>
            <a:xfrm>
              <a:off x="11525250" y="827730"/>
              <a:ext cx="676275" cy="611187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6275" h="611187">
                  <a:moveTo>
                    <a:pt x="0" y="381000"/>
                  </a:moveTo>
                  <a:lnTo>
                    <a:pt x="669925" y="0"/>
                  </a:lnTo>
                  <a:cubicBezTo>
                    <a:pt x="672042" y="203729"/>
                    <a:pt x="674158" y="407458"/>
                    <a:pt x="676275" y="611187"/>
                  </a:cubicBezTo>
                  <a:lnTo>
                    <a:pt x="0" y="38100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>
              <a:off x="11358562" y="102789"/>
              <a:ext cx="840581" cy="401638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  <a:gd name="connsiteX0-49" fmla="*/ 0 w 766763"/>
                <a:gd name="connsiteY0-50" fmla="*/ 411957 h 611187"/>
                <a:gd name="connsiteX1-51" fmla="*/ 760413 w 766763"/>
                <a:gd name="connsiteY1-52" fmla="*/ 0 h 611187"/>
                <a:gd name="connsiteX2-53" fmla="*/ 766763 w 766763"/>
                <a:gd name="connsiteY2-54" fmla="*/ 611187 h 611187"/>
                <a:gd name="connsiteX3-55" fmla="*/ 0 w 766763"/>
                <a:gd name="connsiteY3-56" fmla="*/ 411957 h 611187"/>
                <a:gd name="connsiteX0-57" fmla="*/ 0 w 766763"/>
                <a:gd name="connsiteY0-58" fmla="*/ 257176 h 456406"/>
                <a:gd name="connsiteX1-59" fmla="*/ 367506 w 766763"/>
                <a:gd name="connsiteY1-60" fmla="*/ 0 h 456406"/>
                <a:gd name="connsiteX2-61" fmla="*/ 766763 w 766763"/>
                <a:gd name="connsiteY2-62" fmla="*/ 456406 h 456406"/>
                <a:gd name="connsiteX3-63" fmla="*/ 0 w 766763"/>
                <a:gd name="connsiteY3-64" fmla="*/ 257176 h 456406"/>
                <a:gd name="connsiteX0-65" fmla="*/ 0 w 840581"/>
                <a:gd name="connsiteY0-66" fmla="*/ 257176 h 470694"/>
                <a:gd name="connsiteX1-67" fmla="*/ 367506 w 840581"/>
                <a:gd name="connsiteY1-68" fmla="*/ 0 h 470694"/>
                <a:gd name="connsiteX2-69" fmla="*/ 840581 w 840581"/>
                <a:gd name="connsiteY2-70" fmla="*/ 470694 h 470694"/>
                <a:gd name="connsiteX3-71" fmla="*/ 0 w 840581"/>
                <a:gd name="connsiteY3-72" fmla="*/ 257176 h 470694"/>
                <a:gd name="connsiteX0-73" fmla="*/ 0 w 854194"/>
                <a:gd name="connsiteY0-74" fmla="*/ 258083 h 471601"/>
                <a:gd name="connsiteX1-75" fmla="*/ 367506 w 854194"/>
                <a:gd name="connsiteY1-76" fmla="*/ 907 h 471601"/>
                <a:gd name="connsiteX2-77" fmla="*/ 509587 w 854194"/>
                <a:gd name="connsiteY2-78" fmla="*/ 183869 h 471601"/>
                <a:gd name="connsiteX3-79" fmla="*/ 840581 w 854194"/>
                <a:gd name="connsiteY3-80" fmla="*/ 471601 h 471601"/>
                <a:gd name="connsiteX4" fmla="*/ 0 w 854194"/>
                <a:gd name="connsiteY4" fmla="*/ 258083 h 471601"/>
                <a:gd name="connsiteX0-81" fmla="*/ 0 w 902018"/>
                <a:gd name="connsiteY0-82" fmla="*/ 265412 h 478930"/>
                <a:gd name="connsiteX1-83" fmla="*/ 367506 w 902018"/>
                <a:gd name="connsiteY1-84" fmla="*/ 8236 h 478930"/>
                <a:gd name="connsiteX2-85" fmla="*/ 840581 w 902018"/>
                <a:gd name="connsiteY2-86" fmla="*/ 64991 h 478930"/>
                <a:gd name="connsiteX3-87" fmla="*/ 840581 w 902018"/>
                <a:gd name="connsiteY3-88" fmla="*/ 478930 h 478930"/>
                <a:gd name="connsiteX4-89" fmla="*/ 0 w 902018"/>
                <a:gd name="connsiteY4-90" fmla="*/ 265412 h 478930"/>
                <a:gd name="connsiteX0-91" fmla="*/ 0 w 902018"/>
                <a:gd name="connsiteY0-92" fmla="*/ 274752 h 488270"/>
                <a:gd name="connsiteX1-93" fmla="*/ 367506 w 902018"/>
                <a:gd name="connsiteY1-94" fmla="*/ 17576 h 488270"/>
                <a:gd name="connsiteX2-95" fmla="*/ 840581 w 902018"/>
                <a:gd name="connsiteY2-96" fmla="*/ 74331 h 488270"/>
                <a:gd name="connsiteX3-97" fmla="*/ 840581 w 902018"/>
                <a:gd name="connsiteY3-98" fmla="*/ 488270 h 488270"/>
                <a:gd name="connsiteX4-99" fmla="*/ 0 w 902018"/>
                <a:gd name="connsiteY4-100" fmla="*/ 274752 h 488270"/>
                <a:gd name="connsiteX0-101" fmla="*/ 0 w 902018"/>
                <a:gd name="connsiteY0-102" fmla="*/ 266827 h 480345"/>
                <a:gd name="connsiteX1-103" fmla="*/ 367506 w 902018"/>
                <a:gd name="connsiteY1-104" fmla="*/ 9651 h 480345"/>
                <a:gd name="connsiteX2-105" fmla="*/ 840581 w 902018"/>
                <a:gd name="connsiteY2-106" fmla="*/ 66406 h 480345"/>
                <a:gd name="connsiteX3-107" fmla="*/ 840581 w 902018"/>
                <a:gd name="connsiteY3-108" fmla="*/ 480345 h 480345"/>
                <a:gd name="connsiteX4-109" fmla="*/ 0 w 902018"/>
                <a:gd name="connsiteY4-110" fmla="*/ 266827 h 480345"/>
                <a:gd name="connsiteX0-111" fmla="*/ 0 w 880599"/>
                <a:gd name="connsiteY0-112" fmla="*/ 266827 h 480345"/>
                <a:gd name="connsiteX1-113" fmla="*/ 367506 w 880599"/>
                <a:gd name="connsiteY1-114" fmla="*/ 9651 h 480345"/>
                <a:gd name="connsiteX2-115" fmla="*/ 840581 w 880599"/>
                <a:gd name="connsiteY2-116" fmla="*/ 66406 h 480345"/>
                <a:gd name="connsiteX3-117" fmla="*/ 840581 w 880599"/>
                <a:gd name="connsiteY3-118" fmla="*/ 480345 h 480345"/>
                <a:gd name="connsiteX4-119" fmla="*/ 0 w 880599"/>
                <a:gd name="connsiteY4-120" fmla="*/ 266827 h 480345"/>
                <a:gd name="connsiteX0-121" fmla="*/ 0 w 880599"/>
                <a:gd name="connsiteY0-122" fmla="*/ 266827 h 480345"/>
                <a:gd name="connsiteX1-123" fmla="*/ 367506 w 880599"/>
                <a:gd name="connsiteY1-124" fmla="*/ 9651 h 480345"/>
                <a:gd name="connsiteX2-125" fmla="*/ 840581 w 880599"/>
                <a:gd name="connsiteY2-126" fmla="*/ 66406 h 480345"/>
                <a:gd name="connsiteX3-127" fmla="*/ 840581 w 880599"/>
                <a:gd name="connsiteY3-128" fmla="*/ 480345 h 480345"/>
                <a:gd name="connsiteX4-129" fmla="*/ 0 w 880599"/>
                <a:gd name="connsiteY4-130" fmla="*/ 266827 h 480345"/>
                <a:gd name="connsiteX0-131" fmla="*/ 0 w 880599"/>
                <a:gd name="connsiteY0-132" fmla="*/ 266827 h 480345"/>
                <a:gd name="connsiteX1-133" fmla="*/ 367506 w 880599"/>
                <a:gd name="connsiteY1-134" fmla="*/ 9651 h 480345"/>
                <a:gd name="connsiteX2-135" fmla="*/ 840581 w 880599"/>
                <a:gd name="connsiteY2-136" fmla="*/ 66406 h 480345"/>
                <a:gd name="connsiteX3-137" fmla="*/ 840581 w 880599"/>
                <a:gd name="connsiteY3-138" fmla="*/ 480345 h 480345"/>
                <a:gd name="connsiteX4-139" fmla="*/ 0 w 880599"/>
                <a:gd name="connsiteY4-140" fmla="*/ 266827 h 480345"/>
                <a:gd name="connsiteX0-141" fmla="*/ 0 w 844760"/>
                <a:gd name="connsiteY0-142" fmla="*/ 266827 h 480345"/>
                <a:gd name="connsiteX1-143" fmla="*/ 367506 w 844760"/>
                <a:gd name="connsiteY1-144" fmla="*/ 9651 h 480345"/>
                <a:gd name="connsiteX2-145" fmla="*/ 840581 w 844760"/>
                <a:gd name="connsiteY2-146" fmla="*/ 66406 h 480345"/>
                <a:gd name="connsiteX3-147" fmla="*/ 840581 w 844760"/>
                <a:gd name="connsiteY3-148" fmla="*/ 480345 h 480345"/>
                <a:gd name="connsiteX4-149" fmla="*/ 0 w 844760"/>
                <a:gd name="connsiteY4-150" fmla="*/ 266827 h 480345"/>
                <a:gd name="connsiteX0-151" fmla="*/ 0 w 844760"/>
                <a:gd name="connsiteY0-152" fmla="*/ 257176 h 470694"/>
                <a:gd name="connsiteX1-153" fmla="*/ 367506 w 844760"/>
                <a:gd name="connsiteY1-154" fmla="*/ 0 h 470694"/>
                <a:gd name="connsiteX2-155" fmla="*/ 840581 w 844760"/>
                <a:gd name="connsiteY2-156" fmla="*/ 56755 h 470694"/>
                <a:gd name="connsiteX3-157" fmla="*/ 840581 w 844760"/>
                <a:gd name="connsiteY3-158" fmla="*/ 470694 h 470694"/>
                <a:gd name="connsiteX4-159" fmla="*/ 0 w 844760"/>
                <a:gd name="connsiteY4-160" fmla="*/ 257176 h 470694"/>
                <a:gd name="connsiteX0-161" fmla="*/ 0 w 844760"/>
                <a:gd name="connsiteY0-162" fmla="*/ 200421 h 413939"/>
                <a:gd name="connsiteX1-163" fmla="*/ 255587 w 844760"/>
                <a:gd name="connsiteY1-164" fmla="*/ 12301 h 413939"/>
                <a:gd name="connsiteX2-165" fmla="*/ 840581 w 844760"/>
                <a:gd name="connsiteY2-166" fmla="*/ 0 h 413939"/>
                <a:gd name="connsiteX3-167" fmla="*/ 840581 w 844760"/>
                <a:gd name="connsiteY3-168" fmla="*/ 413939 h 413939"/>
                <a:gd name="connsiteX4-169" fmla="*/ 0 w 844760"/>
                <a:gd name="connsiteY4-170" fmla="*/ 200421 h 413939"/>
                <a:gd name="connsiteX0-171" fmla="*/ 0 w 840581"/>
                <a:gd name="connsiteY0-172" fmla="*/ 188515 h 402033"/>
                <a:gd name="connsiteX1-173" fmla="*/ 255587 w 840581"/>
                <a:gd name="connsiteY1-174" fmla="*/ 395 h 402033"/>
                <a:gd name="connsiteX2-175" fmla="*/ 826293 w 840581"/>
                <a:gd name="connsiteY2-176" fmla="*/ 0 h 402033"/>
                <a:gd name="connsiteX3-177" fmla="*/ 840581 w 840581"/>
                <a:gd name="connsiteY3-178" fmla="*/ 402033 h 402033"/>
                <a:gd name="connsiteX4-179" fmla="*/ 0 w 840581"/>
                <a:gd name="connsiteY4-180" fmla="*/ 188515 h 402033"/>
                <a:gd name="connsiteX0-181" fmla="*/ 0 w 840581"/>
                <a:gd name="connsiteY0-182" fmla="*/ 188120 h 401638"/>
                <a:gd name="connsiteX1-183" fmla="*/ 255587 w 840581"/>
                <a:gd name="connsiteY1-184" fmla="*/ 0 h 401638"/>
                <a:gd name="connsiteX2-185" fmla="*/ 723899 w 840581"/>
                <a:gd name="connsiteY2-186" fmla="*/ 44849 h 401638"/>
                <a:gd name="connsiteX3-187" fmla="*/ 840581 w 840581"/>
                <a:gd name="connsiteY3-188" fmla="*/ 401638 h 401638"/>
                <a:gd name="connsiteX4-189" fmla="*/ 0 w 840581"/>
                <a:gd name="connsiteY4-190" fmla="*/ 188120 h 401638"/>
                <a:gd name="connsiteX0-191" fmla="*/ 0 w 843046"/>
                <a:gd name="connsiteY0-192" fmla="*/ 188120 h 401638"/>
                <a:gd name="connsiteX1-193" fmla="*/ 255587 w 843046"/>
                <a:gd name="connsiteY1-194" fmla="*/ 0 h 401638"/>
                <a:gd name="connsiteX2-195" fmla="*/ 838199 w 843046"/>
                <a:gd name="connsiteY2-196" fmla="*/ 4367 h 401638"/>
                <a:gd name="connsiteX3-197" fmla="*/ 840581 w 843046"/>
                <a:gd name="connsiteY3-198" fmla="*/ 401638 h 401638"/>
                <a:gd name="connsiteX4-199" fmla="*/ 0 w 843046"/>
                <a:gd name="connsiteY4-200" fmla="*/ 188120 h 401638"/>
                <a:gd name="connsiteX0-201" fmla="*/ 0 w 840581"/>
                <a:gd name="connsiteY0-202" fmla="*/ 188120 h 401638"/>
                <a:gd name="connsiteX1-203" fmla="*/ 255587 w 840581"/>
                <a:gd name="connsiteY1-204" fmla="*/ 0 h 401638"/>
                <a:gd name="connsiteX2-205" fmla="*/ 838199 w 840581"/>
                <a:gd name="connsiteY2-206" fmla="*/ 4367 h 401638"/>
                <a:gd name="connsiteX3-207" fmla="*/ 840581 w 840581"/>
                <a:gd name="connsiteY3-208" fmla="*/ 401638 h 401638"/>
                <a:gd name="connsiteX4-209" fmla="*/ 0 w 840581"/>
                <a:gd name="connsiteY4-210" fmla="*/ 188120 h 401638"/>
                <a:gd name="connsiteX0-211" fmla="*/ 0 w 840581"/>
                <a:gd name="connsiteY0-212" fmla="*/ 188120 h 401638"/>
                <a:gd name="connsiteX1-213" fmla="*/ 255587 w 840581"/>
                <a:gd name="connsiteY1-214" fmla="*/ 0 h 401638"/>
                <a:gd name="connsiteX2-215" fmla="*/ 840580 w 840581"/>
                <a:gd name="connsiteY2-216" fmla="*/ 4367 h 401638"/>
                <a:gd name="connsiteX3-217" fmla="*/ 840581 w 840581"/>
                <a:gd name="connsiteY3-218" fmla="*/ 401638 h 401638"/>
                <a:gd name="connsiteX4-219" fmla="*/ 0 w 840581"/>
                <a:gd name="connsiteY4-220" fmla="*/ 188120 h 4016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89" y="connsiteY4-90"/>
                </a:cxn>
              </a:cxnLst>
              <a:rect l="l" t="t" r="r" b="b"/>
              <a:pathLst>
                <a:path w="840581" h="401638">
                  <a:moveTo>
                    <a:pt x="0" y="188120"/>
                  </a:moveTo>
                  <a:lnTo>
                    <a:pt x="255587" y="0"/>
                  </a:lnTo>
                  <a:lnTo>
                    <a:pt x="840580" y="4367"/>
                  </a:lnTo>
                  <a:cubicBezTo>
                    <a:pt x="838463" y="63767"/>
                    <a:pt x="839787" y="296400"/>
                    <a:pt x="840581" y="401638"/>
                  </a:cubicBezTo>
                  <a:lnTo>
                    <a:pt x="0" y="18812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>
              <a:off x="11550649" y="1762767"/>
              <a:ext cx="659004" cy="1406526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1528763"/>
                <a:gd name="connsiteY0-66" fmla="*/ 915988 h 1196975"/>
                <a:gd name="connsiteX1-67" fmla="*/ 1528763 w 1528763"/>
                <a:gd name="connsiteY1-68" fmla="*/ 0 h 1196975"/>
                <a:gd name="connsiteX2-69" fmla="*/ 873125 w 1528763"/>
                <a:gd name="connsiteY2-70" fmla="*/ 1196975 h 1196975"/>
                <a:gd name="connsiteX3-71" fmla="*/ 0 w 1528763"/>
                <a:gd name="connsiteY3-72" fmla="*/ 915988 h 1196975"/>
                <a:gd name="connsiteX0-73" fmla="*/ 0 w 1528763"/>
                <a:gd name="connsiteY0-74" fmla="*/ 915988 h 1406525"/>
                <a:gd name="connsiteX1-75" fmla="*/ 1528763 w 1528763"/>
                <a:gd name="connsiteY1-76" fmla="*/ 0 h 1406525"/>
                <a:gd name="connsiteX2-77" fmla="*/ 1525587 w 1528763"/>
                <a:gd name="connsiteY2-78" fmla="*/ 1406525 h 1406525"/>
                <a:gd name="connsiteX3-79" fmla="*/ 0 w 1528763"/>
                <a:gd name="connsiteY3-80" fmla="*/ 915988 h 1406525"/>
                <a:gd name="connsiteX0-81" fmla="*/ 0 w 1525779"/>
                <a:gd name="connsiteY0-82" fmla="*/ 901701 h 1392238"/>
                <a:gd name="connsiteX1-83" fmla="*/ 1524001 w 1525779"/>
                <a:gd name="connsiteY1-84" fmla="*/ 0 h 1392238"/>
                <a:gd name="connsiteX2-85" fmla="*/ 1525587 w 1525779"/>
                <a:gd name="connsiteY2-86" fmla="*/ 1392238 h 1392238"/>
                <a:gd name="connsiteX3-87" fmla="*/ 0 w 1525779"/>
                <a:gd name="connsiteY3-88" fmla="*/ 901701 h 1392238"/>
                <a:gd name="connsiteX0-89" fmla="*/ 0 w 335154"/>
                <a:gd name="connsiteY0-90" fmla="*/ 887413 h 1392238"/>
                <a:gd name="connsiteX1-91" fmla="*/ 333376 w 335154"/>
                <a:gd name="connsiteY1-92" fmla="*/ 0 h 1392238"/>
                <a:gd name="connsiteX2-93" fmla="*/ 334962 w 335154"/>
                <a:gd name="connsiteY2-94" fmla="*/ 1392238 h 1392238"/>
                <a:gd name="connsiteX3-95" fmla="*/ 0 w 335154"/>
                <a:gd name="connsiteY3-96" fmla="*/ 887413 h 1392238"/>
                <a:gd name="connsiteX0-97" fmla="*/ 0 w 663767"/>
                <a:gd name="connsiteY0-98" fmla="*/ 896938 h 1392238"/>
                <a:gd name="connsiteX1-99" fmla="*/ 661989 w 663767"/>
                <a:gd name="connsiteY1-100" fmla="*/ 0 h 1392238"/>
                <a:gd name="connsiteX2-101" fmla="*/ 663575 w 663767"/>
                <a:gd name="connsiteY2-102" fmla="*/ 1392238 h 1392238"/>
                <a:gd name="connsiteX3-103" fmla="*/ 0 w 663767"/>
                <a:gd name="connsiteY3-104" fmla="*/ 896938 h 1392238"/>
                <a:gd name="connsiteX0-105" fmla="*/ 0 w 663666"/>
                <a:gd name="connsiteY0-106" fmla="*/ 911226 h 1406526"/>
                <a:gd name="connsiteX1-107" fmla="*/ 657227 w 663666"/>
                <a:gd name="connsiteY1-108" fmla="*/ 0 h 1406526"/>
                <a:gd name="connsiteX2-109" fmla="*/ 663575 w 663666"/>
                <a:gd name="connsiteY2-110" fmla="*/ 1406526 h 1406526"/>
                <a:gd name="connsiteX3-111" fmla="*/ 0 w 663666"/>
                <a:gd name="connsiteY3-112" fmla="*/ 911226 h 1406526"/>
                <a:gd name="connsiteX0-113" fmla="*/ 0 w 659004"/>
                <a:gd name="connsiteY0-114" fmla="*/ 911226 h 1406526"/>
                <a:gd name="connsiteX1-115" fmla="*/ 657227 w 659004"/>
                <a:gd name="connsiteY1-116" fmla="*/ 0 h 1406526"/>
                <a:gd name="connsiteX2-117" fmla="*/ 658812 w 659004"/>
                <a:gd name="connsiteY2-118" fmla="*/ 1406526 h 1406526"/>
                <a:gd name="connsiteX3-119" fmla="*/ 0 w 659004"/>
                <a:gd name="connsiteY3-120" fmla="*/ 911226 h 1406526"/>
                <a:gd name="connsiteX0-121" fmla="*/ 0 w 659004"/>
                <a:gd name="connsiteY0-122" fmla="*/ 906463 h 1406526"/>
                <a:gd name="connsiteX1-123" fmla="*/ 657227 w 659004"/>
                <a:gd name="connsiteY1-124" fmla="*/ 0 h 1406526"/>
                <a:gd name="connsiteX2-125" fmla="*/ 658812 w 659004"/>
                <a:gd name="connsiteY2-126" fmla="*/ 1406526 h 1406526"/>
                <a:gd name="connsiteX3-127" fmla="*/ 0 w 659004"/>
                <a:gd name="connsiteY3-128" fmla="*/ 906463 h 14065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59004" h="1406526">
                  <a:moveTo>
                    <a:pt x="0" y="906463"/>
                  </a:moveTo>
                  <a:lnTo>
                    <a:pt x="657227" y="0"/>
                  </a:lnTo>
                  <a:cubicBezTo>
                    <a:pt x="656168" y="468842"/>
                    <a:pt x="659871" y="937684"/>
                    <a:pt x="658812" y="1406526"/>
                  </a:cubicBezTo>
                  <a:lnTo>
                    <a:pt x="0" y="906463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>
              <a:off x="10727690" y="1781969"/>
              <a:ext cx="873125" cy="9064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73125" h="906462">
                  <a:moveTo>
                    <a:pt x="0" y="625475"/>
                  </a:moveTo>
                  <a:lnTo>
                    <a:pt x="276225" y="0"/>
                  </a:lnTo>
                  <a:lnTo>
                    <a:pt x="873125" y="906462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/>
          </p:nvSpPr>
          <p:spPr>
            <a:xfrm>
              <a:off x="10663238" y="290513"/>
              <a:ext cx="847725" cy="9191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47725" h="919162">
                  <a:moveTo>
                    <a:pt x="0" y="752475"/>
                  </a:moveTo>
                  <a:lnTo>
                    <a:pt x="695325" y="0"/>
                  </a:lnTo>
                  <a:lnTo>
                    <a:pt x="847725" y="919162"/>
                  </a:lnTo>
                  <a:lnTo>
                    <a:pt x="0" y="752475"/>
                  </a:lnTo>
                  <a:close/>
                </a:path>
              </a:pathLst>
            </a:custGeom>
            <a:solidFill>
              <a:srgbClr val="F4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 userDrawn="1"/>
          </p:nvGrpSpPr>
          <p:grpSpPr>
            <a:xfrm>
              <a:off x="9363075" y="-37147"/>
              <a:ext cx="2828925" cy="3909900"/>
              <a:chOff x="9363075" y="-37147"/>
              <a:chExt cx="2828925" cy="3909900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11553825" y="2552701"/>
                <a:ext cx="638175" cy="48577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10721788" y="1658471"/>
                <a:ext cx="277906" cy="6364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1520488" y="1090613"/>
                <a:ext cx="671512" cy="22719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V="1">
                <a:off x="11549063" y="1666875"/>
                <a:ext cx="642937" cy="8858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V="1">
                <a:off x="11001375" y="1085850"/>
                <a:ext cx="514350" cy="5810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10721340" y="2293620"/>
                <a:ext cx="830580" cy="2667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endCxn id="44" idx="5"/>
              </p:cNvCxnSpPr>
              <p:nvPr/>
            </p:nvCxnSpPr>
            <p:spPr>
              <a:xfrm>
                <a:off x="10995661" y="1653540"/>
                <a:ext cx="672662" cy="101365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1349038" y="180975"/>
                <a:ext cx="166687" cy="91201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>
                <a:off x="10656094" y="180975"/>
                <a:ext cx="695325" cy="7500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9457765" y="464820"/>
                <a:ext cx="410135" cy="243392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9867900" y="472440"/>
                <a:ext cx="784860" cy="44958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9867900" y="-11511"/>
                <a:ext cx="66675" cy="4763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H="1" flipV="1">
                <a:off x="10480835" y="-11511"/>
                <a:ext cx="179545" cy="9335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11361420" y="-37147"/>
                <a:ext cx="296227" cy="20478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11521440" y="716280"/>
                <a:ext cx="670560" cy="3810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1551920" y="2545080"/>
                <a:ext cx="213360" cy="10515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0668000" y="922020"/>
                <a:ext cx="845820" cy="1752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10995661" y="2545081"/>
                <a:ext cx="556259" cy="60325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1761694" y="3585882"/>
                <a:ext cx="430306" cy="28687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11358282" y="179294"/>
                <a:ext cx="833718" cy="21027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椭圆 35"/>
              <p:cNvSpPr/>
              <p:nvPr/>
            </p:nvSpPr>
            <p:spPr>
              <a:xfrm>
                <a:off x="10906125" y="15716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1420475" y="10001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1287125" y="11430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0629900" y="220027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9801225" y="4000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1696700" y="35242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9363075" y="62103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0496550" y="77152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1391900" y="239077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0833736" y="2980932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" name="组合 45"/>
          <p:cNvGrpSpPr/>
          <p:nvPr userDrawn="1"/>
        </p:nvGrpSpPr>
        <p:grpSpPr>
          <a:xfrm flipH="1">
            <a:off x="9458322" y="5483830"/>
            <a:ext cx="2743201" cy="1450369"/>
            <a:chOff x="-16668" y="4936332"/>
            <a:chExt cx="3814762" cy="2016918"/>
          </a:xfrm>
        </p:grpSpPr>
        <p:sp>
          <p:nvSpPr>
            <p:cNvPr id="47" name="任意多边形: 形状 46"/>
            <p:cNvSpPr/>
            <p:nvPr userDrawn="1"/>
          </p:nvSpPr>
          <p:spPr>
            <a:xfrm>
              <a:off x="1261664" y="6187282"/>
              <a:ext cx="1439069" cy="554831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1229519"/>
                <a:gd name="connsiteY0-194" fmla="*/ 661988 h 810419"/>
                <a:gd name="connsiteX1-195" fmla="*/ 985837 w 1229519"/>
                <a:gd name="connsiteY1-196" fmla="*/ 0 h 810419"/>
                <a:gd name="connsiteX2-197" fmla="*/ 1229519 w 1229519"/>
                <a:gd name="connsiteY2-198" fmla="*/ 810419 h 810419"/>
                <a:gd name="connsiteX3-199" fmla="*/ 0 w 1229519"/>
                <a:gd name="connsiteY3-200" fmla="*/ 661988 h 810419"/>
                <a:gd name="connsiteX0-201" fmla="*/ 0 w 1420019"/>
                <a:gd name="connsiteY0-202" fmla="*/ 661988 h 1194594"/>
                <a:gd name="connsiteX1-203" fmla="*/ 985837 w 1420019"/>
                <a:gd name="connsiteY1-204" fmla="*/ 0 h 1194594"/>
                <a:gd name="connsiteX2-205" fmla="*/ 1420019 w 1420019"/>
                <a:gd name="connsiteY2-206" fmla="*/ 1194594 h 1194594"/>
                <a:gd name="connsiteX3-207" fmla="*/ 0 w 1420019"/>
                <a:gd name="connsiteY3-208" fmla="*/ 661988 h 1194594"/>
                <a:gd name="connsiteX0-209" fmla="*/ 0 w 1420019"/>
                <a:gd name="connsiteY0-210" fmla="*/ 17463 h 550069"/>
                <a:gd name="connsiteX1-211" fmla="*/ 1284287 w 1420019"/>
                <a:gd name="connsiteY1-212" fmla="*/ 0 h 550069"/>
                <a:gd name="connsiteX2-213" fmla="*/ 1420019 w 1420019"/>
                <a:gd name="connsiteY2-214" fmla="*/ 550069 h 550069"/>
                <a:gd name="connsiteX3-215" fmla="*/ 0 w 1420019"/>
                <a:gd name="connsiteY3-216" fmla="*/ 17463 h 550069"/>
                <a:gd name="connsiteX0-217" fmla="*/ 0 w 1439069"/>
                <a:gd name="connsiteY0-218" fmla="*/ 0 h 554831"/>
                <a:gd name="connsiteX1-219" fmla="*/ 1303337 w 1439069"/>
                <a:gd name="connsiteY1-220" fmla="*/ 4762 h 554831"/>
                <a:gd name="connsiteX2-221" fmla="*/ 1439069 w 1439069"/>
                <a:gd name="connsiteY2-222" fmla="*/ 554831 h 554831"/>
                <a:gd name="connsiteX3-223" fmla="*/ 0 w 1439069"/>
                <a:gd name="connsiteY3-224" fmla="*/ 0 h 554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9069" h="554831">
                  <a:moveTo>
                    <a:pt x="0" y="0"/>
                  </a:moveTo>
                  <a:lnTo>
                    <a:pt x="1303337" y="4762"/>
                  </a:lnTo>
                  <a:lnTo>
                    <a:pt x="1439069" y="554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EAC4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 userDrawn="1"/>
          </p:nvSpPr>
          <p:spPr>
            <a:xfrm>
              <a:off x="-13494" y="6107112"/>
              <a:ext cx="519938" cy="76914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534194"/>
                <a:gd name="connsiteY0-194" fmla="*/ 890588 h 890588"/>
                <a:gd name="connsiteX1-195" fmla="*/ 303212 w 534194"/>
                <a:gd name="connsiteY1-196" fmla="*/ 0 h 890588"/>
                <a:gd name="connsiteX2-197" fmla="*/ 534194 w 534194"/>
                <a:gd name="connsiteY2-198" fmla="*/ 889794 h 890588"/>
                <a:gd name="connsiteX3-199" fmla="*/ 0 w 534194"/>
                <a:gd name="connsiteY3-200" fmla="*/ 890588 h 890588"/>
                <a:gd name="connsiteX0-201" fmla="*/ 57215 w 591409"/>
                <a:gd name="connsiteY0-202" fmla="*/ 890588 h 890588"/>
                <a:gd name="connsiteX1-203" fmla="*/ 14321 w 591409"/>
                <a:gd name="connsiteY1-204" fmla="*/ 195263 h 890588"/>
                <a:gd name="connsiteX2-205" fmla="*/ 360427 w 591409"/>
                <a:gd name="connsiteY2-206" fmla="*/ 0 h 890588"/>
                <a:gd name="connsiteX3-207" fmla="*/ 591409 w 591409"/>
                <a:gd name="connsiteY3-208" fmla="*/ 889794 h 890588"/>
                <a:gd name="connsiteX4" fmla="*/ 57215 w 591409"/>
                <a:gd name="connsiteY4" fmla="*/ 890588 h 890588"/>
                <a:gd name="connsiteX0-209" fmla="*/ 30988 w 593757"/>
                <a:gd name="connsiteY0-210" fmla="*/ 893763 h 893763"/>
                <a:gd name="connsiteX1-211" fmla="*/ 16669 w 593757"/>
                <a:gd name="connsiteY1-212" fmla="*/ 195263 h 893763"/>
                <a:gd name="connsiteX2-213" fmla="*/ 362775 w 593757"/>
                <a:gd name="connsiteY2-214" fmla="*/ 0 h 893763"/>
                <a:gd name="connsiteX3-215" fmla="*/ 593757 w 593757"/>
                <a:gd name="connsiteY3-216" fmla="*/ 889794 h 893763"/>
                <a:gd name="connsiteX4-217" fmla="*/ 30988 w 593757"/>
                <a:gd name="connsiteY4-218" fmla="*/ 893763 h 893763"/>
                <a:gd name="connsiteX0-219" fmla="*/ 38553 w 601322"/>
                <a:gd name="connsiteY0-220" fmla="*/ 893763 h 893763"/>
                <a:gd name="connsiteX1-221" fmla="*/ 24234 w 601322"/>
                <a:gd name="connsiteY1-222" fmla="*/ 195263 h 893763"/>
                <a:gd name="connsiteX2-223" fmla="*/ 370340 w 601322"/>
                <a:gd name="connsiteY2-224" fmla="*/ 0 h 893763"/>
                <a:gd name="connsiteX3-225" fmla="*/ 601322 w 601322"/>
                <a:gd name="connsiteY3-226" fmla="*/ 889794 h 893763"/>
                <a:gd name="connsiteX4-227" fmla="*/ 38553 w 601322"/>
                <a:gd name="connsiteY4-228" fmla="*/ 893763 h 893763"/>
                <a:gd name="connsiteX0-229" fmla="*/ 14319 w 577088"/>
                <a:gd name="connsiteY0-230" fmla="*/ 893763 h 893763"/>
                <a:gd name="connsiteX1-231" fmla="*/ 0 w 577088"/>
                <a:gd name="connsiteY1-232" fmla="*/ 195263 h 893763"/>
                <a:gd name="connsiteX2-233" fmla="*/ 346106 w 577088"/>
                <a:gd name="connsiteY2-234" fmla="*/ 0 h 893763"/>
                <a:gd name="connsiteX3-235" fmla="*/ 577088 w 577088"/>
                <a:gd name="connsiteY3-236" fmla="*/ 889794 h 893763"/>
                <a:gd name="connsiteX4-237" fmla="*/ 14319 w 577088"/>
                <a:gd name="connsiteY4-238" fmla="*/ 893763 h 893763"/>
                <a:gd name="connsiteX0-239" fmla="*/ 0 w 562769"/>
                <a:gd name="connsiteY0-240" fmla="*/ 893763 h 893763"/>
                <a:gd name="connsiteX1-241" fmla="*/ 1556 w 562769"/>
                <a:gd name="connsiteY1-242" fmla="*/ 192088 h 893763"/>
                <a:gd name="connsiteX2-243" fmla="*/ 331787 w 562769"/>
                <a:gd name="connsiteY2-244" fmla="*/ 0 h 893763"/>
                <a:gd name="connsiteX3-245" fmla="*/ 562769 w 562769"/>
                <a:gd name="connsiteY3-246" fmla="*/ 889794 h 893763"/>
                <a:gd name="connsiteX4-247" fmla="*/ 0 w 562769"/>
                <a:gd name="connsiteY4-248" fmla="*/ 893763 h 893763"/>
                <a:gd name="connsiteX0-249" fmla="*/ 36544 w 561213"/>
                <a:gd name="connsiteY0-250" fmla="*/ 893763 h 893763"/>
                <a:gd name="connsiteX1-251" fmla="*/ 0 w 561213"/>
                <a:gd name="connsiteY1-252" fmla="*/ 192088 h 893763"/>
                <a:gd name="connsiteX2-253" fmla="*/ 330231 w 561213"/>
                <a:gd name="connsiteY2-254" fmla="*/ 0 h 893763"/>
                <a:gd name="connsiteX3-255" fmla="*/ 561213 w 561213"/>
                <a:gd name="connsiteY3-256" fmla="*/ 889794 h 893763"/>
                <a:gd name="connsiteX4-257" fmla="*/ 36544 w 561213"/>
                <a:gd name="connsiteY4-258" fmla="*/ 893763 h 893763"/>
                <a:gd name="connsiteX0-259" fmla="*/ 11144 w 561213"/>
                <a:gd name="connsiteY0-260" fmla="*/ 900113 h 900113"/>
                <a:gd name="connsiteX1-261" fmla="*/ 0 w 561213"/>
                <a:gd name="connsiteY1-262" fmla="*/ 192088 h 900113"/>
                <a:gd name="connsiteX2-263" fmla="*/ 330231 w 561213"/>
                <a:gd name="connsiteY2-264" fmla="*/ 0 h 900113"/>
                <a:gd name="connsiteX3-265" fmla="*/ 561213 w 561213"/>
                <a:gd name="connsiteY3-266" fmla="*/ 889794 h 900113"/>
                <a:gd name="connsiteX4-267" fmla="*/ 11144 w 561213"/>
                <a:gd name="connsiteY4-268" fmla="*/ 900113 h 900113"/>
                <a:gd name="connsiteX0-269" fmla="*/ 7969 w 558038"/>
                <a:gd name="connsiteY0-270" fmla="*/ 900113 h 900113"/>
                <a:gd name="connsiteX1-271" fmla="*/ 0 w 558038"/>
                <a:gd name="connsiteY1-272" fmla="*/ 188913 h 900113"/>
                <a:gd name="connsiteX2-273" fmla="*/ 327056 w 558038"/>
                <a:gd name="connsiteY2-274" fmla="*/ 0 h 900113"/>
                <a:gd name="connsiteX3-275" fmla="*/ 558038 w 558038"/>
                <a:gd name="connsiteY3-276" fmla="*/ 889794 h 900113"/>
                <a:gd name="connsiteX4-277" fmla="*/ 7969 w 558038"/>
                <a:gd name="connsiteY4-278" fmla="*/ 900113 h 900113"/>
                <a:gd name="connsiteX0-279" fmla="*/ 5588 w 555657"/>
                <a:gd name="connsiteY0-280" fmla="*/ 900113 h 900113"/>
                <a:gd name="connsiteX1-281" fmla="*/ 0 w 555657"/>
                <a:gd name="connsiteY1-282" fmla="*/ 188913 h 900113"/>
                <a:gd name="connsiteX2-283" fmla="*/ 324675 w 555657"/>
                <a:gd name="connsiteY2-284" fmla="*/ 0 h 900113"/>
                <a:gd name="connsiteX3-285" fmla="*/ 555657 w 555657"/>
                <a:gd name="connsiteY3-286" fmla="*/ 889794 h 900113"/>
                <a:gd name="connsiteX4-287" fmla="*/ 5588 w 555657"/>
                <a:gd name="connsiteY4-288" fmla="*/ 900113 h 900113"/>
                <a:gd name="connsiteX0-289" fmla="*/ 7970 w 555657"/>
                <a:gd name="connsiteY0-290" fmla="*/ 769144 h 889794"/>
                <a:gd name="connsiteX1-291" fmla="*/ 0 w 555657"/>
                <a:gd name="connsiteY1-292" fmla="*/ 188913 h 889794"/>
                <a:gd name="connsiteX2-293" fmla="*/ 324675 w 555657"/>
                <a:gd name="connsiteY2-294" fmla="*/ 0 h 889794"/>
                <a:gd name="connsiteX3-295" fmla="*/ 555657 w 555657"/>
                <a:gd name="connsiteY3-296" fmla="*/ 889794 h 889794"/>
                <a:gd name="connsiteX4-297" fmla="*/ 7970 w 555657"/>
                <a:gd name="connsiteY4-298" fmla="*/ 769144 h 889794"/>
                <a:gd name="connsiteX0-299" fmla="*/ 7970 w 519938"/>
                <a:gd name="connsiteY0-300" fmla="*/ 769144 h 769144"/>
                <a:gd name="connsiteX1-301" fmla="*/ 0 w 519938"/>
                <a:gd name="connsiteY1-302" fmla="*/ 188913 h 769144"/>
                <a:gd name="connsiteX2-303" fmla="*/ 324675 w 519938"/>
                <a:gd name="connsiteY2-304" fmla="*/ 0 h 769144"/>
                <a:gd name="connsiteX3-305" fmla="*/ 519938 w 519938"/>
                <a:gd name="connsiteY3-306" fmla="*/ 761206 h 769144"/>
                <a:gd name="connsiteX4-307" fmla="*/ 7970 w 519938"/>
                <a:gd name="connsiteY4-308" fmla="*/ 769144 h 7691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217" y="connsiteY4-218"/>
                </a:cxn>
              </a:cxnLst>
              <a:rect l="l" t="t" r="r" b="b"/>
              <a:pathLst>
                <a:path w="519938" h="769144">
                  <a:moveTo>
                    <a:pt x="7970" y="769144"/>
                  </a:moveTo>
                  <a:cubicBezTo>
                    <a:pt x="10605" y="517261"/>
                    <a:pt x="7159" y="538163"/>
                    <a:pt x="0" y="188913"/>
                  </a:cubicBezTo>
                  <a:lnTo>
                    <a:pt x="324675" y="0"/>
                  </a:lnTo>
                  <a:lnTo>
                    <a:pt x="519938" y="761206"/>
                  </a:lnTo>
                  <a:lnTo>
                    <a:pt x="7970" y="769144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 userDrawn="1"/>
          </p:nvSpPr>
          <p:spPr>
            <a:xfrm>
              <a:off x="1027113" y="6177755"/>
              <a:ext cx="448470" cy="689769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488951"/>
                <a:gd name="connsiteY0-194" fmla="*/ 689769 h 810419"/>
                <a:gd name="connsiteX1-195" fmla="*/ 245269 w 488951"/>
                <a:gd name="connsiteY1-196" fmla="*/ 0 h 810419"/>
                <a:gd name="connsiteX2-197" fmla="*/ 488951 w 488951"/>
                <a:gd name="connsiteY2-198" fmla="*/ 810419 h 810419"/>
                <a:gd name="connsiteX3-199" fmla="*/ 0 w 488951"/>
                <a:gd name="connsiteY3-200" fmla="*/ 689769 h 810419"/>
                <a:gd name="connsiteX0-201" fmla="*/ 0 w 448470"/>
                <a:gd name="connsiteY0-202" fmla="*/ 689769 h 689769"/>
                <a:gd name="connsiteX1-203" fmla="*/ 245269 w 448470"/>
                <a:gd name="connsiteY1-204" fmla="*/ 0 h 689769"/>
                <a:gd name="connsiteX2-205" fmla="*/ 448470 w 448470"/>
                <a:gd name="connsiteY2-206" fmla="*/ 688975 h 689769"/>
                <a:gd name="connsiteX3-207" fmla="*/ 0 w 448470"/>
                <a:gd name="connsiteY3-208" fmla="*/ 689769 h 689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8470" h="689769">
                  <a:moveTo>
                    <a:pt x="0" y="689769"/>
                  </a:moveTo>
                  <a:lnTo>
                    <a:pt x="245269" y="0"/>
                  </a:lnTo>
                  <a:lnTo>
                    <a:pt x="448470" y="688975"/>
                  </a:lnTo>
                  <a:lnTo>
                    <a:pt x="0" y="689769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/>
            <p:cNvSpPr/>
            <p:nvPr userDrawn="1"/>
          </p:nvSpPr>
          <p:spPr>
            <a:xfrm>
              <a:off x="315547" y="5301457"/>
              <a:ext cx="956469" cy="88979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56469" h="889794">
                  <a:moveTo>
                    <a:pt x="0" y="792163"/>
                  </a:moveTo>
                  <a:lnTo>
                    <a:pt x="538162" y="0"/>
                  </a:lnTo>
                  <a:lnTo>
                    <a:pt x="956469" y="889794"/>
                  </a:lnTo>
                  <a:lnTo>
                    <a:pt x="0" y="792163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 userDrawn="1"/>
          </p:nvGrpSpPr>
          <p:grpSpPr>
            <a:xfrm>
              <a:off x="-16668" y="4936332"/>
              <a:ext cx="3814762" cy="2016918"/>
              <a:chOff x="-16668" y="4936332"/>
              <a:chExt cx="3814762" cy="2016918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852488" y="5172075"/>
                <a:ext cx="423862" cy="90963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1262063" y="5362575"/>
                <a:ext cx="485775" cy="70485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1262063" y="6067425"/>
                <a:ext cx="1438275" cy="5524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04800" y="5972175"/>
                <a:ext cx="957263" cy="952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>
                <a:off x="304800" y="5176838"/>
                <a:ext cx="547688" cy="79533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 flipV="1">
                <a:off x="-16668" y="4936332"/>
                <a:ext cx="864394" cy="240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981870" y="6067425"/>
                <a:ext cx="284958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266825" y="6057900"/>
                <a:ext cx="252413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-9525" y="5970588"/>
                <a:ext cx="314325" cy="1968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2309813" y="6624637"/>
                <a:ext cx="397669" cy="233363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>
                <a:off x="2707484" y="6254750"/>
                <a:ext cx="524666" cy="367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709864" y="6629400"/>
                <a:ext cx="1088230" cy="2381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1269206" y="6060281"/>
                <a:ext cx="1293019" cy="714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2562225" y="6064250"/>
                <a:ext cx="136525" cy="5556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304800" y="5974556"/>
                <a:ext cx="235545" cy="89296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椭圆 66"/>
              <p:cNvSpPr/>
              <p:nvPr/>
            </p:nvSpPr>
            <p:spPr>
              <a:xfrm>
                <a:off x="1104900" y="590550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752475" y="50768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680038" y="5290575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142875" y="581025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2626750" y="6557400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467769" y="59686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428750" y="676275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144046" y="61591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7E49-4202-4010-9CDE-18E87C44CB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FC22-4EA5-4E12-9542-52EABB823E5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 rot="396412">
            <a:off x="7828653" y="1169353"/>
            <a:ext cx="3404848" cy="2287659"/>
          </a:xfrm>
          <a:prstGeom prst="rect">
            <a:avLst/>
          </a:prstGeom>
          <a:ln w="76200" cap="flat">
            <a:solidFill>
              <a:schemeClr val="bg1"/>
            </a:solidFill>
            <a:miter lim="800000"/>
          </a:ln>
          <a:effectLst>
            <a:outerShdw blurRad="762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  <p:sp>
        <p:nvSpPr>
          <p:cNvPr id="6" name="图片占位符 6"/>
          <p:cNvSpPr>
            <a:spLocks noGrp="1"/>
          </p:cNvSpPr>
          <p:nvPr>
            <p:ph type="pic" sz="quarter" idx="14"/>
          </p:nvPr>
        </p:nvSpPr>
        <p:spPr>
          <a:xfrm rot="21307520">
            <a:off x="5015460" y="1820431"/>
            <a:ext cx="3398427" cy="2284058"/>
          </a:xfrm>
          <a:prstGeom prst="rect">
            <a:avLst/>
          </a:prstGeom>
          <a:ln w="76200" cap="flat">
            <a:solidFill>
              <a:schemeClr val="bg1"/>
            </a:solidFill>
            <a:miter lim="800000"/>
          </a:ln>
          <a:effectLst>
            <a:outerShdw blurRad="762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5"/>
          </p:nvPr>
        </p:nvSpPr>
        <p:spPr>
          <a:xfrm rot="20856870">
            <a:off x="6702022" y="3434348"/>
            <a:ext cx="3396646" cy="2293930"/>
          </a:xfrm>
          <a:prstGeom prst="rect">
            <a:avLst/>
          </a:prstGeom>
          <a:ln w="76200" cap="flat">
            <a:solidFill>
              <a:schemeClr val="bg1"/>
            </a:solidFill>
            <a:miter lim="800000"/>
          </a:ln>
          <a:effectLst>
            <a:outerShdw blurRad="762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 rot="16200000">
            <a:off x="230086" y="-249136"/>
            <a:ext cx="1282904" cy="1762125"/>
            <a:chOff x="9363075" y="-37147"/>
            <a:chExt cx="2846578" cy="3909900"/>
          </a:xfrm>
        </p:grpSpPr>
        <p:sp>
          <p:nvSpPr>
            <p:cNvPr id="14" name="任意多边形: 形状 13"/>
            <p:cNvSpPr/>
            <p:nvPr userDrawn="1"/>
          </p:nvSpPr>
          <p:spPr>
            <a:xfrm>
              <a:off x="11525250" y="827730"/>
              <a:ext cx="676275" cy="611187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6275" h="611187">
                  <a:moveTo>
                    <a:pt x="0" y="381000"/>
                  </a:moveTo>
                  <a:lnTo>
                    <a:pt x="669925" y="0"/>
                  </a:lnTo>
                  <a:cubicBezTo>
                    <a:pt x="672042" y="203729"/>
                    <a:pt x="674158" y="407458"/>
                    <a:pt x="676275" y="611187"/>
                  </a:cubicBezTo>
                  <a:lnTo>
                    <a:pt x="0" y="38100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>
            <a:xfrm>
              <a:off x="11358562" y="102789"/>
              <a:ext cx="840581" cy="401638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  <a:gd name="connsiteX0-49" fmla="*/ 0 w 766763"/>
                <a:gd name="connsiteY0-50" fmla="*/ 411957 h 611187"/>
                <a:gd name="connsiteX1-51" fmla="*/ 760413 w 766763"/>
                <a:gd name="connsiteY1-52" fmla="*/ 0 h 611187"/>
                <a:gd name="connsiteX2-53" fmla="*/ 766763 w 766763"/>
                <a:gd name="connsiteY2-54" fmla="*/ 611187 h 611187"/>
                <a:gd name="connsiteX3-55" fmla="*/ 0 w 766763"/>
                <a:gd name="connsiteY3-56" fmla="*/ 411957 h 611187"/>
                <a:gd name="connsiteX0-57" fmla="*/ 0 w 766763"/>
                <a:gd name="connsiteY0-58" fmla="*/ 257176 h 456406"/>
                <a:gd name="connsiteX1-59" fmla="*/ 367506 w 766763"/>
                <a:gd name="connsiteY1-60" fmla="*/ 0 h 456406"/>
                <a:gd name="connsiteX2-61" fmla="*/ 766763 w 766763"/>
                <a:gd name="connsiteY2-62" fmla="*/ 456406 h 456406"/>
                <a:gd name="connsiteX3-63" fmla="*/ 0 w 766763"/>
                <a:gd name="connsiteY3-64" fmla="*/ 257176 h 456406"/>
                <a:gd name="connsiteX0-65" fmla="*/ 0 w 840581"/>
                <a:gd name="connsiteY0-66" fmla="*/ 257176 h 470694"/>
                <a:gd name="connsiteX1-67" fmla="*/ 367506 w 840581"/>
                <a:gd name="connsiteY1-68" fmla="*/ 0 h 470694"/>
                <a:gd name="connsiteX2-69" fmla="*/ 840581 w 840581"/>
                <a:gd name="connsiteY2-70" fmla="*/ 470694 h 470694"/>
                <a:gd name="connsiteX3-71" fmla="*/ 0 w 840581"/>
                <a:gd name="connsiteY3-72" fmla="*/ 257176 h 470694"/>
                <a:gd name="connsiteX0-73" fmla="*/ 0 w 854194"/>
                <a:gd name="connsiteY0-74" fmla="*/ 258083 h 471601"/>
                <a:gd name="connsiteX1-75" fmla="*/ 367506 w 854194"/>
                <a:gd name="connsiteY1-76" fmla="*/ 907 h 471601"/>
                <a:gd name="connsiteX2-77" fmla="*/ 509587 w 854194"/>
                <a:gd name="connsiteY2-78" fmla="*/ 183869 h 471601"/>
                <a:gd name="connsiteX3-79" fmla="*/ 840581 w 854194"/>
                <a:gd name="connsiteY3-80" fmla="*/ 471601 h 471601"/>
                <a:gd name="connsiteX4" fmla="*/ 0 w 854194"/>
                <a:gd name="connsiteY4" fmla="*/ 258083 h 471601"/>
                <a:gd name="connsiteX0-81" fmla="*/ 0 w 902018"/>
                <a:gd name="connsiteY0-82" fmla="*/ 265412 h 478930"/>
                <a:gd name="connsiteX1-83" fmla="*/ 367506 w 902018"/>
                <a:gd name="connsiteY1-84" fmla="*/ 8236 h 478930"/>
                <a:gd name="connsiteX2-85" fmla="*/ 840581 w 902018"/>
                <a:gd name="connsiteY2-86" fmla="*/ 64991 h 478930"/>
                <a:gd name="connsiteX3-87" fmla="*/ 840581 w 902018"/>
                <a:gd name="connsiteY3-88" fmla="*/ 478930 h 478930"/>
                <a:gd name="connsiteX4-89" fmla="*/ 0 w 902018"/>
                <a:gd name="connsiteY4-90" fmla="*/ 265412 h 478930"/>
                <a:gd name="connsiteX0-91" fmla="*/ 0 w 902018"/>
                <a:gd name="connsiteY0-92" fmla="*/ 274752 h 488270"/>
                <a:gd name="connsiteX1-93" fmla="*/ 367506 w 902018"/>
                <a:gd name="connsiteY1-94" fmla="*/ 17576 h 488270"/>
                <a:gd name="connsiteX2-95" fmla="*/ 840581 w 902018"/>
                <a:gd name="connsiteY2-96" fmla="*/ 74331 h 488270"/>
                <a:gd name="connsiteX3-97" fmla="*/ 840581 w 902018"/>
                <a:gd name="connsiteY3-98" fmla="*/ 488270 h 488270"/>
                <a:gd name="connsiteX4-99" fmla="*/ 0 w 902018"/>
                <a:gd name="connsiteY4-100" fmla="*/ 274752 h 488270"/>
                <a:gd name="connsiteX0-101" fmla="*/ 0 w 902018"/>
                <a:gd name="connsiteY0-102" fmla="*/ 266827 h 480345"/>
                <a:gd name="connsiteX1-103" fmla="*/ 367506 w 902018"/>
                <a:gd name="connsiteY1-104" fmla="*/ 9651 h 480345"/>
                <a:gd name="connsiteX2-105" fmla="*/ 840581 w 902018"/>
                <a:gd name="connsiteY2-106" fmla="*/ 66406 h 480345"/>
                <a:gd name="connsiteX3-107" fmla="*/ 840581 w 902018"/>
                <a:gd name="connsiteY3-108" fmla="*/ 480345 h 480345"/>
                <a:gd name="connsiteX4-109" fmla="*/ 0 w 902018"/>
                <a:gd name="connsiteY4-110" fmla="*/ 266827 h 480345"/>
                <a:gd name="connsiteX0-111" fmla="*/ 0 w 880599"/>
                <a:gd name="connsiteY0-112" fmla="*/ 266827 h 480345"/>
                <a:gd name="connsiteX1-113" fmla="*/ 367506 w 880599"/>
                <a:gd name="connsiteY1-114" fmla="*/ 9651 h 480345"/>
                <a:gd name="connsiteX2-115" fmla="*/ 840581 w 880599"/>
                <a:gd name="connsiteY2-116" fmla="*/ 66406 h 480345"/>
                <a:gd name="connsiteX3-117" fmla="*/ 840581 w 880599"/>
                <a:gd name="connsiteY3-118" fmla="*/ 480345 h 480345"/>
                <a:gd name="connsiteX4-119" fmla="*/ 0 w 880599"/>
                <a:gd name="connsiteY4-120" fmla="*/ 266827 h 480345"/>
                <a:gd name="connsiteX0-121" fmla="*/ 0 w 880599"/>
                <a:gd name="connsiteY0-122" fmla="*/ 266827 h 480345"/>
                <a:gd name="connsiteX1-123" fmla="*/ 367506 w 880599"/>
                <a:gd name="connsiteY1-124" fmla="*/ 9651 h 480345"/>
                <a:gd name="connsiteX2-125" fmla="*/ 840581 w 880599"/>
                <a:gd name="connsiteY2-126" fmla="*/ 66406 h 480345"/>
                <a:gd name="connsiteX3-127" fmla="*/ 840581 w 880599"/>
                <a:gd name="connsiteY3-128" fmla="*/ 480345 h 480345"/>
                <a:gd name="connsiteX4-129" fmla="*/ 0 w 880599"/>
                <a:gd name="connsiteY4-130" fmla="*/ 266827 h 480345"/>
                <a:gd name="connsiteX0-131" fmla="*/ 0 w 880599"/>
                <a:gd name="connsiteY0-132" fmla="*/ 266827 h 480345"/>
                <a:gd name="connsiteX1-133" fmla="*/ 367506 w 880599"/>
                <a:gd name="connsiteY1-134" fmla="*/ 9651 h 480345"/>
                <a:gd name="connsiteX2-135" fmla="*/ 840581 w 880599"/>
                <a:gd name="connsiteY2-136" fmla="*/ 66406 h 480345"/>
                <a:gd name="connsiteX3-137" fmla="*/ 840581 w 880599"/>
                <a:gd name="connsiteY3-138" fmla="*/ 480345 h 480345"/>
                <a:gd name="connsiteX4-139" fmla="*/ 0 w 880599"/>
                <a:gd name="connsiteY4-140" fmla="*/ 266827 h 480345"/>
                <a:gd name="connsiteX0-141" fmla="*/ 0 w 844760"/>
                <a:gd name="connsiteY0-142" fmla="*/ 266827 h 480345"/>
                <a:gd name="connsiteX1-143" fmla="*/ 367506 w 844760"/>
                <a:gd name="connsiteY1-144" fmla="*/ 9651 h 480345"/>
                <a:gd name="connsiteX2-145" fmla="*/ 840581 w 844760"/>
                <a:gd name="connsiteY2-146" fmla="*/ 66406 h 480345"/>
                <a:gd name="connsiteX3-147" fmla="*/ 840581 w 844760"/>
                <a:gd name="connsiteY3-148" fmla="*/ 480345 h 480345"/>
                <a:gd name="connsiteX4-149" fmla="*/ 0 w 844760"/>
                <a:gd name="connsiteY4-150" fmla="*/ 266827 h 480345"/>
                <a:gd name="connsiteX0-151" fmla="*/ 0 w 844760"/>
                <a:gd name="connsiteY0-152" fmla="*/ 257176 h 470694"/>
                <a:gd name="connsiteX1-153" fmla="*/ 367506 w 844760"/>
                <a:gd name="connsiteY1-154" fmla="*/ 0 h 470694"/>
                <a:gd name="connsiteX2-155" fmla="*/ 840581 w 844760"/>
                <a:gd name="connsiteY2-156" fmla="*/ 56755 h 470694"/>
                <a:gd name="connsiteX3-157" fmla="*/ 840581 w 844760"/>
                <a:gd name="connsiteY3-158" fmla="*/ 470694 h 470694"/>
                <a:gd name="connsiteX4-159" fmla="*/ 0 w 844760"/>
                <a:gd name="connsiteY4-160" fmla="*/ 257176 h 470694"/>
                <a:gd name="connsiteX0-161" fmla="*/ 0 w 844760"/>
                <a:gd name="connsiteY0-162" fmla="*/ 200421 h 413939"/>
                <a:gd name="connsiteX1-163" fmla="*/ 255587 w 844760"/>
                <a:gd name="connsiteY1-164" fmla="*/ 12301 h 413939"/>
                <a:gd name="connsiteX2-165" fmla="*/ 840581 w 844760"/>
                <a:gd name="connsiteY2-166" fmla="*/ 0 h 413939"/>
                <a:gd name="connsiteX3-167" fmla="*/ 840581 w 844760"/>
                <a:gd name="connsiteY3-168" fmla="*/ 413939 h 413939"/>
                <a:gd name="connsiteX4-169" fmla="*/ 0 w 844760"/>
                <a:gd name="connsiteY4-170" fmla="*/ 200421 h 413939"/>
                <a:gd name="connsiteX0-171" fmla="*/ 0 w 840581"/>
                <a:gd name="connsiteY0-172" fmla="*/ 188515 h 402033"/>
                <a:gd name="connsiteX1-173" fmla="*/ 255587 w 840581"/>
                <a:gd name="connsiteY1-174" fmla="*/ 395 h 402033"/>
                <a:gd name="connsiteX2-175" fmla="*/ 826293 w 840581"/>
                <a:gd name="connsiteY2-176" fmla="*/ 0 h 402033"/>
                <a:gd name="connsiteX3-177" fmla="*/ 840581 w 840581"/>
                <a:gd name="connsiteY3-178" fmla="*/ 402033 h 402033"/>
                <a:gd name="connsiteX4-179" fmla="*/ 0 w 840581"/>
                <a:gd name="connsiteY4-180" fmla="*/ 188515 h 402033"/>
                <a:gd name="connsiteX0-181" fmla="*/ 0 w 840581"/>
                <a:gd name="connsiteY0-182" fmla="*/ 188120 h 401638"/>
                <a:gd name="connsiteX1-183" fmla="*/ 255587 w 840581"/>
                <a:gd name="connsiteY1-184" fmla="*/ 0 h 401638"/>
                <a:gd name="connsiteX2-185" fmla="*/ 723899 w 840581"/>
                <a:gd name="connsiteY2-186" fmla="*/ 44849 h 401638"/>
                <a:gd name="connsiteX3-187" fmla="*/ 840581 w 840581"/>
                <a:gd name="connsiteY3-188" fmla="*/ 401638 h 401638"/>
                <a:gd name="connsiteX4-189" fmla="*/ 0 w 840581"/>
                <a:gd name="connsiteY4-190" fmla="*/ 188120 h 401638"/>
                <a:gd name="connsiteX0-191" fmla="*/ 0 w 843046"/>
                <a:gd name="connsiteY0-192" fmla="*/ 188120 h 401638"/>
                <a:gd name="connsiteX1-193" fmla="*/ 255587 w 843046"/>
                <a:gd name="connsiteY1-194" fmla="*/ 0 h 401638"/>
                <a:gd name="connsiteX2-195" fmla="*/ 838199 w 843046"/>
                <a:gd name="connsiteY2-196" fmla="*/ 4367 h 401638"/>
                <a:gd name="connsiteX3-197" fmla="*/ 840581 w 843046"/>
                <a:gd name="connsiteY3-198" fmla="*/ 401638 h 401638"/>
                <a:gd name="connsiteX4-199" fmla="*/ 0 w 843046"/>
                <a:gd name="connsiteY4-200" fmla="*/ 188120 h 401638"/>
                <a:gd name="connsiteX0-201" fmla="*/ 0 w 840581"/>
                <a:gd name="connsiteY0-202" fmla="*/ 188120 h 401638"/>
                <a:gd name="connsiteX1-203" fmla="*/ 255587 w 840581"/>
                <a:gd name="connsiteY1-204" fmla="*/ 0 h 401638"/>
                <a:gd name="connsiteX2-205" fmla="*/ 838199 w 840581"/>
                <a:gd name="connsiteY2-206" fmla="*/ 4367 h 401638"/>
                <a:gd name="connsiteX3-207" fmla="*/ 840581 w 840581"/>
                <a:gd name="connsiteY3-208" fmla="*/ 401638 h 401638"/>
                <a:gd name="connsiteX4-209" fmla="*/ 0 w 840581"/>
                <a:gd name="connsiteY4-210" fmla="*/ 188120 h 401638"/>
                <a:gd name="connsiteX0-211" fmla="*/ 0 w 840581"/>
                <a:gd name="connsiteY0-212" fmla="*/ 188120 h 401638"/>
                <a:gd name="connsiteX1-213" fmla="*/ 255587 w 840581"/>
                <a:gd name="connsiteY1-214" fmla="*/ 0 h 401638"/>
                <a:gd name="connsiteX2-215" fmla="*/ 840580 w 840581"/>
                <a:gd name="connsiteY2-216" fmla="*/ 4367 h 401638"/>
                <a:gd name="connsiteX3-217" fmla="*/ 840581 w 840581"/>
                <a:gd name="connsiteY3-218" fmla="*/ 401638 h 401638"/>
                <a:gd name="connsiteX4-219" fmla="*/ 0 w 840581"/>
                <a:gd name="connsiteY4-220" fmla="*/ 188120 h 4016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89" y="connsiteY4-90"/>
                </a:cxn>
              </a:cxnLst>
              <a:rect l="l" t="t" r="r" b="b"/>
              <a:pathLst>
                <a:path w="840581" h="401638">
                  <a:moveTo>
                    <a:pt x="0" y="188120"/>
                  </a:moveTo>
                  <a:lnTo>
                    <a:pt x="255587" y="0"/>
                  </a:lnTo>
                  <a:lnTo>
                    <a:pt x="840580" y="4367"/>
                  </a:lnTo>
                  <a:cubicBezTo>
                    <a:pt x="838463" y="63767"/>
                    <a:pt x="839787" y="296400"/>
                    <a:pt x="840581" y="401638"/>
                  </a:cubicBezTo>
                  <a:lnTo>
                    <a:pt x="0" y="18812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>
              <a:off x="11550649" y="1762767"/>
              <a:ext cx="659004" cy="1406526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1528763"/>
                <a:gd name="connsiteY0-66" fmla="*/ 915988 h 1196975"/>
                <a:gd name="connsiteX1-67" fmla="*/ 1528763 w 1528763"/>
                <a:gd name="connsiteY1-68" fmla="*/ 0 h 1196975"/>
                <a:gd name="connsiteX2-69" fmla="*/ 873125 w 1528763"/>
                <a:gd name="connsiteY2-70" fmla="*/ 1196975 h 1196975"/>
                <a:gd name="connsiteX3-71" fmla="*/ 0 w 1528763"/>
                <a:gd name="connsiteY3-72" fmla="*/ 915988 h 1196975"/>
                <a:gd name="connsiteX0-73" fmla="*/ 0 w 1528763"/>
                <a:gd name="connsiteY0-74" fmla="*/ 915988 h 1406525"/>
                <a:gd name="connsiteX1-75" fmla="*/ 1528763 w 1528763"/>
                <a:gd name="connsiteY1-76" fmla="*/ 0 h 1406525"/>
                <a:gd name="connsiteX2-77" fmla="*/ 1525587 w 1528763"/>
                <a:gd name="connsiteY2-78" fmla="*/ 1406525 h 1406525"/>
                <a:gd name="connsiteX3-79" fmla="*/ 0 w 1528763"/>
                <a:gd name="connsiteY3-80" fmla="*/ 915988 h 1406525"/>
                <a:gd name="connsiteX0-81" fmla="*/ 0 w 1525779"/>
                <a:gd name="connsiteY0-82" fmla="*/ 901701 h 1392238"/>
                <a:gd name="connsiteX1-83" fmla="*/ 1524001 w 1525779"/>
                <a:gd name="connsiteY1-84" fmla="*/ 0 h 1392238"/>
                <a:gd name="connsiteX2-85" fmla="*/ 1525587 w 1525779"/>
                <a:gd name="connsiteY2-86" fmla="*/ 1392238 h 1392238"/>
                <a:gd name="connsiteX3-87" fmla="*/ 0 w 1525779"/>
                <a:gd name="connsiteY3-88" fmla="*/ 901701 h 1392238"/>
                <a:gd name="connsiteX0-89" fmla="*/ 0 w 335154"/>
                <a:gd name="connsiteY0-90" fmla="*/ 887413 h 1392238"/>
                <a:gd name="connsiteX1-91" fmla="*/ 333376 w 335154"/>
                <a:gd name="connsiteY1-92" fmla="*/ 0 h 1392238"/>
                <a:gd name="connsiteX2-93" fmla="*/ 334962 w 335154"/>
                <a:gd name="connsiteY2-94" fmla="*/ 1392238 h 1392238"/>
                <a:gd name="connsiteX3-95" fmla="*/ 0 w 335154"/>
                <a:gd name="connsiteY3-96" fmla="*/ 887413 h 1392238"/>
                <a:gd name="connsiteX0-97" fmla="*/ 0 w 663767"/>
                <a:gd name="connsiteY0-98" fmla="*/ 896938 h 1392238"/>
                <a:gd name="connsiteX1-99" fmla="*/ 661989 w 663767"/>
                <a:gd name="connsiteY1-100" fmla="*/ 0 h 1392238"/>
                <a:gd name="connsiteX2-101" fmla="*/ 663575 w 663767"/>
                <a:gd name="connsiteY2-102" fmla="*/ 1392238 h 1392238"/>
                <a:gd name="connsiteX3-103" fmla="*/ 0 w 663767"/>
                <a:gd name="connsiteY3-104" fmla="*/ 896938 h 1392238"/>
                <a:gd name="connsiteX0-105" fmla="*/ 0 w 663666"/>
                <a:gd name="connsiteY0-106" fmla="*/ 911226 h 1406526"/>
                <a:gd name="connsiteX1-107" fmla="*/ 657227 w 663666"/>
                <a:gd name="connsiteY1-108" fmla="*/ 0 h 1406526"/>
                <a:gd name="connsiteX2-109" fmla="*/ 663575 w 663666"/>
                <a:gd name="connsiteY2-110" fmla="*/ 1406526 h 1406526"/>
                <a:gd name="connsiteX3-111" fmla="*/ 0 w 663666"/>
                <a:gd name="connsiteY3-112" fmla="*/ 911226 h 1406526"/>
                <a:gd name="connsiteX0-113" fmla="*/ 0 w 659004"/>
                <a:gd name="connsiteY0-114" fmla="*/ 911226 h 1406526"/>
                <a:gd name="connsiteX1-115" fmla="*/ 657227 w 659004"/>
                <a:gd name="connsiteY1-116" fmla="*/ 0 h 1406526"/>
                <a:gd name="connsiteX2-117" fmla="*/ 658812 w 659004"/>
                <a:gd name="connsiteY2-118" fmla="*/ 1406526 h 1406526"/>
                <a:gd name="connsiteX3-119" fmla="*/ 0 w 659004"/>
                <a:gd name="connsiteY3-120" fmla="*/ 911226 h 1406526"/>
                <a:gd name="connsiteX0-121" fmla="*/ 0 w 659004"/>
                <a:gd name="connsiteY0-122" fmla="*/ 906463 h 1406526"/>
                <a:gd name="connsiteX1-123" fmla="*/ 657227 w 659004"/>
                <a:gd name="connsiteY1-124" fmla="*/ 0 h 1406526"/>
                <a:gd name="connsiteX2-125" fmla="*/ 658812 w 659004"/>
                <a:gd name="connsiteY2-126" fmla="*/ 1406526 h 1406526"/>
                <a:gd name="connsiteX3-127" fmla="*/ 0 w 659004"/>
                <a:gd name="connsiteY3-128" fmla="*/ 906463 h 14065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59004" h="1406526">
                  <a:moveTo>
                    <a:pt x="0" y="906463"/>
                  </a:moveTo>
                  <a:lnTo>
                    <a:pt x="657227" y="0"/>
                  </a:lnTo>
                  <a:cubicBezTo>
                    <a:pt x="656168" y="468842"/>
                    <a:pt x="659871" y="937684"/>
                    <a:pt x="658812" y="1406526"/>
                  </a:cubicBezTo>
                  <a:lnTo>
                    <a:pt x="0" y="906463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>
            <a:xfrm>
              <a:off x="10727690" y="1781969"/>
              <a:ext cx="873125" cy="9064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73125" h="906462">
                  <a:moveTo>
                    <a:pt x="0" y="625475"/>
                  </a:moveTo>
                  <a:lnTo>
                    <a:pt x="276225" y="0"/>
                  </a:lnTo>
                  <a:lnTo>
                    <a:pt x="873125" y="906462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>
            <a:xfrm>
              <a:off x="10663238" y="290513"/>
              <a:ext cx="847725" cy="9191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47725" h="919162">
                  <a:moveTo>
                    <a:pt x="0" y="752475"/>
                  </a:moveTo>
                  <a:lnTo>
                    <a:pt x="695325" y="0"/>
                  </a:lnTo>
                  <a:lnTo>
                    <a:pt x="847725" y="919162"/>
                  </a:lnTo>
                  <a:lnTo>
                    <a:pt x="0" y="752475"/>
                  </a:lnTo>
                  <a:close/>
                </a:path>
              </a:pathLst>
            </a:custGeom>
            <a:solidFill>
              <a:srgbClr val="F4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 userDrawn="1"/>
          </p:nvGrpSpPr>
          <p:grpSpPr>
            <a:xfrm>
              <a:off x="9363075" y="-37147"/>
              <a:ext cx="2828925" cy="3909900"/>
              <a:chOff x="9363075" y="-37147"/>
              <a:chExt cx="2828925" cy="3909900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1553825" y="2552701"/>
                <a:ext cx="638175" cy="48577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H="1">
                <a:off x="10721788" y="1658471"/>
                <a:ext cx="277906" cy="6364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1520488" y="1090613"/>
                <a:ext cx="671512" cy="22719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1549063" y="1666875"/>
                <a:ext cx="642937" cy="8858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11001375" y="1085850"/>
                <a:ext cx="514350" cy="5810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10721340" y="2293620"/>
                <a:ext cx="830580" cy="2667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endCxn id="48" idx="5"/>
              </p:cNvCxnSpPr>
              <p:nvPr/>
            </p:nvCxnSpPr>
            <p:spPr>
              <a:xfrm>
                <a:off x="10995661" y="1653540"/>
                <a:ext cx="672662" cy="101365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1349038" y="180975"/>
                <a:ext cx="166687" cy="91201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H="1">
                <a:off x="10656094" y="180975"/>
                <a:ext cx="695325" cy="7500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9457765" y="464820"/>
                <a:ext cx="410135" cy="243392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9867900" y="472440"/>
                <a:ext cx="784860" cy="44958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9867900" y="-11511"/>
                <a:ext cx="66675" cy="4763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 flipV="1">
                <a:off x="10480835" y="-11511"/>
                <a:ext cx="179545" cy="9335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11361420" y="-37147"/>
                <a:ext cx="296227" cy="20478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11521440" y="716280"/>
                <a:ext cx="670560" cy="3810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11551920" y="2545080"/>
                <a:ext cx="213360" cy="10515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0668000" y="922020"/>
                <a:ext cx="845820" cy="1752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V="1">
                <a:off x="10995661" y="2545081"/>
                <a:ext cx="556259" cy="60325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1761694" y="3585882"/>
                <a:ext cx="430306" cy="28687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11358282" y="179294"/>
                <a:ext cx="833718" cy="21027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椭圆 39"/>
              <p:cNvSpPr/>
              <p:nvPr/>
            </p:nvSpPr>
            <p:spPr>
              <a:xfrm>
                <a:off x="10906125" y="15716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1420475" y="10001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1287125" y="11430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0629900" y="220027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9801225" y="4000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1696700" y="35242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9363075" y="62103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0496550" y="77152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1391900" y="239077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0833736" y="2980932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 userDrawn="1"/>
        </p:nvGrpSpPr>
        <p:grpSpPr>
          <a:xfrm flipH="1">
            <a:off x="9458322" y="5483830"/>
            <a:ext cx="2743201" cy="1450369"/>
            <a:chOff x="-16668" y="4936332"/>
            <a:chExt cx="3814762" cy="2016918"/>
          </a:xfrm>
        </p:grpSpPr>
        <p:sp>
          <p:nvSpPr>
            <p:cNvPr id="51" name="任意多边形: 形状 50"/>
            <p:cNvSpPr/>
            <p:nvPr userDrawn="1"/>
          </p:nvSpPr>
          <p:spPr>
            <a:xfrm>
              <a:off x="1261664" y="6187282"/>
              <a:ext cx="1439069" cy="554831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1229519"/>
                <a:gd name="connsiteY0-194" fmla="*/ 661988 h 810419"/>
                <a:gd name="connsiteX1-195" fmla="*/ 985837 w 1229519"/>
                <a:gd name="connsiteY1-196" fmla="*/ 0 h 810419"/>
                <a:gd name="connsiteX2-197" fmla="*/ 1229519 w 1229519"/>
                <a:gd name="connsiteY2-198" fmla="*/ 810419 h 810419"/>
                <a:gd name="connsiteX3-199" fmla="*/ 0 w 1229519"/>
                <a:gd name="connsiteY3-200" fmla="*/ 661988 h 810419"/>
                <a:gd name="connsiteX0-201" fmla="*/ 0 w 1420019"/>
                <a:gd name="connsiteY0-202" fmla="*/ 661988 h 1194594"/>
                <a:gd name="connsiteX1-203" fmla="*/ 985837 w 1420019"/>
                <a:gd name="connsiteY1-204" fmla="*/ 0 h 1194594"/>
                <a:gd name="connsiteX2-205" fmla="*/ 1420019 w 1420019"/>
                <a:gd name="connsiteY2-206" fmla="*/ 1194594 h 1194594"/>
                <a:gd name="connsiteX3-207" fmla="*/ 0 w 1420019"/>
                <a:gd name="connsiteY3-208" fmla="*/ 661988 h 1194594"/>
                <a:gd name="connsiteX0-209" fmla="*/ 0 w 1420019"/>
                <a:gd name="connsiteY0-210" fmla="*/ 17463 h 550069"/>
                <a:gd name="connsiteX1-211" fmla="*/ 1284287 w 1420019"/>
                <a:gd name="connsiteY1-212" fmla="*/ 0 h 550069"/>
                <a:gd name="connsiteX2-213" fmla="*/ 1420019 w 1420019"/>
                <a:gd name="connsiteY2-214" fmla="*/ 550069 h 550069"/>
                <a:gd name="connsiteX3-215" fmla="*/ 0 w 1420019"/>
                <a:gd name="connsiteY3-216" fmla="*/ 17463 h 550069"/>
                <a:gd name="connsiteX0-217" fmla="*/ 0 w 1439069"/>
                <a:gd name="connsiteY0-218" fmla="*/ 0 h 554831"/>
                <a:gd name="connsiteX1-219" fmla="*/ 1303337 w 1439069"/>
                <a:gd name="connsiteY1-220" fmla="*/ 4762 h 554831"/>
                <a:gd name="connsiteX2-221" fmla="*/ 1439069 w 1439069"/>
                <a:gd name="connsiteY2-222" fmla="*/ 554831 h 554831"/>
                <a:gd name="connsiteX3-223" fmla="*/ 0 w 1439069"/>
                <a:gd name="connsiteY3-224" fmla="*/ 0 h 554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9069" h="554831">
                  <a:moveTo>
                    <a:pt x="0" y="0"/>
                  </a:moveTo>
                  <a:lnTo>
                    <a:pt x="1303337" y="4762"/>
                  </a:lnTo>
                  <a:lnTo>
                    <a:pt x="1439069" y="554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EAC4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 userDrawn="1"/>
          </p:nvSpPr>
          <p:spPr>
            <a:xfrm>
              <a:off x="-13494" y="6107112"/>
              <a:ext cx="519938" cy="76914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534194"/>
                <a:gd name="connsiteY0-194" fmla="*/ 890588 h 890588"/>
                <a:gd name="connsiteX1-195" fmla="*/ 303212 w 534194"/>
                <a:gd name="connsiteY1-196" fmla="*/ 0 h 890588"/>
                <a:gd name="connsiteX2-197" fmla="*/ 534194 w 534194"/>
                <a:gd name="connsiteY2-198" fmla="*/ 889794 h 890588"/>
                <a:gd name="connsiteX3-199" fmla="*/ 0 w 534194"/>
                <a:gd name="connsiteY3-200" fmla="*/ 890588 h 890588"/>
                <a:gd name="connsiteX0-201" fmla="*/ 57215 w 591409"/>
                <a:gd name="connsiteY0-202" fmla="*/ 890588 h 890588"/>
                <a:gd name="connsiteX1-203" fmla="*/ 14321 w 591409"/>
                <a:gd name="connsiteY1-204" fmla="*/ 195263 h 890588"/>
                <a:gd name="connsiteX2-205" fmla="*/ 360427 w 591409"/>
                <a:gd name="connsiteY2-206" fmla="*/ 0 h 890588"/>
                <a:gd name="connsiteX3-207" fmla="*/ 591409 w 591409"/>
                <a:gd name="connsiteY3-208" fmla="*/ 889794 h 890588"/>
                <a:gd name="connsiteX4" fmla="*/ 57215 w 591409"/>
                <a:gd name="connsiteY4" fmla="*/ 890588 h 890588"/>
                <a:gd name="connsiteX0-209" fmla="*/ 30988 w 593757"/>
                <a:gd name="connsiteY0-210" fmla="*/ 893763 h 893763"/>
                <a:gd name="connsiteX1-211" fmla="*/ 16669 w 593757"/>
                <a:gd name="connsiteY1-212" fmla="*/ 195263 h 893763"/>
                <a:gd name="connsiteX2-213" fmla="*/ 362775 w 593757"/>
                <a:gd name="connsiteY2-214" fmla="*/ 0 h 893763"/>
                <a:gd name="connsiteX3-215" fmla="*/ 593757 w 593757"/>
                <a:gd name="connsiteY3-216" fmla="*/ 889794 h 893763"/>
                <a:gd name="connsiteX4-217" fmla="*/ 30988 w 593757"/>
                <a:gd name="connsiteY4-218" fmla="*/ 893763 h 893763"/>
                <a:gd name="connsiteX0-219" fmla="*/ 38553 w 601322"/>
                <a:gd name="connsiteY0-220" fmla="*/ 893763 h 893763"/>
                <a:gd name="connsiteX1-221" fmla="*/ 24234 w 601322"/>
                <a:gd name="connsiteY1-222" fmla="*/ 195263 h 893763"/>
                <a:gd name="connsiteX2-223" fmla="*/ 370340 w 601322"/>
                <a:gd name="connsiteY2-224" fmla="*/ 0 h 893763"/>
                <a:gd name="connsiteX3-225" fmla="*/ 601322 w 601322"/>
                <a:gd name="connsiteY3-226" fmla="*/ 889794 h 893763"/>
                <a:gd name="connsiteX4-227" fmla="*/ 38553 w 601322"/>
                <a:gd name="connsiteY4-228" fmla="*/ 893763 h 893763"/>
                <a:gd name="connsiteX0-229" fmla="*/ 14319 w 577088"/>
                <a:gd name="connsiteY0-230" fmla="*/ 893763 h 893763"/>
                <a:gd name="connsiteX1-231" fmla="*/ 0 w 577088"/>
                <a:gd name="connsiteY1-232" fmla="*/ 195263 h 893763"/>
                <a:gd name="connsiteX2-233" fmla="*/ 346106 w 577088"/>
                <a:gd name="connsiteY2-234" fmla="*/ 0 h 893763"/>
                <a:gd name="connsiteX3-235" fmla="*/ 577088 w 577088"/>
                <a:gd name="connsiteY3-236" fmla="*/ 889794 h 893763"/>
                <a:gd name="connsiteX4-237" fmla="*/ 14319 w 577088"/>
                <a:gd name="connsiteY4-238" fmla="*/ 893763 h 893763"/>
                <a:gd name="connsiteX0-239" fmla="*/ 0 w 562769"/>
                <a:gd name="connsiteY0-240" fmla="*/ 893763 h 893763"/>
                <a:gd name="connsiteX1-241" fmla="*/ 1556 w 562769"/>
                <a:gd name="connsiteY1-242" fmla="*/ 192088 h 893763"/>
                <a:gd name="connsiteX2-243" fmla="*/ 331787 w 562769"/>
                <a:gd name="connsiteY2-244" fmla="*/ 0 h 893763"/>
                <a:gd name="connsiteX3-245" fmla="*/ 562769 w 562769"/>
                <a:gd name="connsiteY3-246" fmla="*/ 889794 h 893763"/>
                <a:gd name="connsiteX4-247" fmla="*/ 0 w 562769"/>
                <a:gd name="connsiteY4-248" fmla="*/ 893763 h 893763"/>
                <a:gd name="connsiteX0-249" fmla="*/ 36544 w 561213"/>
                <a:gd name="connsiteY0-250" fmla="*/ 893763 h 893763"/>
                <a:gd name="connsiteX1-251" fmla="*/ 0 w 561213"/>
                <a:gd name="connsiteY1-252" fmla="*/ 192088 h 893763"/>
                <a:gd name="connsiteX2-253" fmla="*/ 330231 w 561213"/>
                <a:gd name="connsiteY2-254" fmla="*/ 0 h 893763"/>
                <a:gd name="connsiteX3-255" fmla="*/ 561213 w 561213"/>
                <a:gd name="connsiteY3-256" fmla="*/ 889794 h 893763"/>
                <a:gd name="connsiteX4-257" fmla="*/ 36544 w 561213"/>
                <a:gd name="connsiteY4-258" fmla="*/ 893763 h 893763"/>
                <a:gd name="connsiteX0-259" fmla="*/ 11144 w 561213"/>
                <a:gd name="connsiteY0-260" fmla="*/ 900113 h 900113"/>
                <a:gd name="connsiteX1-261" fmla="*/ 0 w 561213"/>
                <a:gd name="connsiteY1-262" fmla="*/ 192088 h 900113"/>
                <a:gd name="connsiteX2-263" fmla="*/ 330231 w 561213"/>
                <a:gd name="connsiteY2-264" fmla="*/ 0 h 900113"/>
                <a:gd name="connsiteX3-265" fmla="*/ 561213 w 561213"/>
                <a:gd name="connsiteY3-266" fmla="*/ 889794 h 900113"/>
                <a:gd name="connsiteX4-267" fmla="*/ 11144 w 561213"/>
                <a:gd name="connsiteY4-268" fmla="*/ 900113 h 900113"/>
                <a:gd name="connsiteX0-269" fmla="*/ 7969 w 558038"/>
                <a:gd name="connsiteY0-270" fmla="*/ 900113 h 900113"/>
                <a:gd name="connsiteX1-271" fmla="*/ 0 w 558038"/>
                <a:gd name="connsiteY1-272" fmla="*/ 188913 h 900113"/>
                <a:gd name="connsiteX2-273" fmla="*/ 327056 w 558038"/>
                <a:gd name="connsiteY2-274" fmla="*/ 0 h 900113"/>
                <a:gd name="connsiteX3-275" fmla="*/ 558038 w 558038"/>
                <a:gd name="connsiteY3-276" fmla="*/ 889794 h 900113"/>
                <a:gd name="connsiteX4-277" fmla="*/ 7969 w 558038"/>
                <a:gd name="connsiteY4-278" fmla="*/ 900113 h 900113"/>
                <a:gd name="connsiteX0-279" fmla="*/ 5588 w 555657"/>
                <a:gd name="connsiteY0-280" fmla="*/ 900113 h 900113"/>
                <a:gd name="connsiteX1-281" fmla="*/ 0 w 555657"/>
                <a:gd name="connsiteY1-282" fmla="*/ 188913 h 900113"/>
                <a:gd name="connsiteX2-283" fmla="*/ 324675 w 555657"/>
                <a:gd name="connsiteY2-284" fmla="*/ 0 h 900113"/>
                <a:gd name="connsiteX3-285" fmla="*/ 555657 w 555657"/>
                <a:gd name="connsiteY3-286" fmla="*/ 889794 h 900113"/>
                <a:gd name="connsiteX4-287" fmla="*/ 5588 w 555657"/>
                <a:gd name="connsiteY4-288" fmla="*/ 900113 h 900113"/>
                <a:gd name="connsiteX0-289" fmla="*/ 7970 w 555657"/>
                <a:gd name="connsiteY0-290" fmla="*/ 769144 h 889794"/>
                <a:gd name="connsiteX1-291" fmla="*/ 0 w 555657"/>
                <a:gd name="connsiteY1-292" fmla="*/ 188913 h 889794"/>
                <a:gd name="connsiteX2-293" fmla="*/ 324675 w 555657"/>
                <a:gd name="connsiteY2-294" fmla="*/ 0 h 889794"/>
                <a:gd name="connsiteX3-295" fmla="*/ 555657 w 555657"/>
                <a:gd name="connsiteY3-296" fmla="*/ 889794 h 889794"/>
                <a:gd name="connsiteX4-297" fmla="*/ 7970 w 555657"/>
                <a:gd name="connsiteY4-298" fmla="*/ 769144 h 889794"/>
                <a:gd name="connsiteX0-299" fmla="*/ 7970 w 519938"/>
                <a:gd name="connsiteY0-300" fmla="*/ 769144 h 769144"/>
                <a:gd name="connsiteX1-301" fmla="*/ 0 w 519938"/>
                <a:gd name="connsiteY1-302" fmla="*/ 188913 h 769144"/>
                <a:gd name="connsiteX2-303" fmla="*/ 324675 w 519938"/>
                <a:gd name="connsiteY2-304" fmla="*/ 0 h 769144"/>
                <a:gd name="connsiteX3-305" fmla="*/ 519938 w 519938"/>
                <a:gd name="connsiteY3-306" fmla="*/ 761206 h 769144"/>
                <a:gd name="connsiteX4-307" fmla="*/ 7970 w 519938"/>
                <a:gd name="connsiteY4-308" fmla="*/ 769144 h 7691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217" y="connsiteY4-218"/>
                </a:cxn>
              </a:cxnLst>
              <a:rect l="l" t="t" r="r" b="b"/>
              <a:pathLst>
                <a:path w="519938" h="769144">
                  <a:moveTo>
                    <a:pt x="7970" y="769144"/>
                  </a:moveTo>
                  <a:cubicBezTo>
                    <a:pt x="10605" y="517261"/>
                    <a:pt x="7159" y="538163"/>
                    <a:pt x="0" y="188913"/>
                  </a:cubicBezTo>
                  <a:lnTo>
                    <a:pt x="324675" y="0"/>
                  </a:lnTo>
                  <a:lnTo>
                    <a:pt x="519938" y="761206"/>
                  </a:lnTo>
                  <a:lnTo>
                    <a:pt x="7970" y="769144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 userDrawn="1"/>
          </p:nvSpPr>
          <p:spPr>
            <a:xfrm>
              <a:off x="1027113" y="6177755"/>
              <a:ext cx="448470" cy="689769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488951"/>
                <a:gd name="connsiteY0-194" fmla="*/ 689769 h 810419"/>
                <a:gd name="connsiteX1-195" fmla="*/ 245269 w 488951"/>
                <a:gd name="connsiteY1-196" fmla="*/ 0 h 810419"/>
                <a:gd name="connsiteX2-197" fmla="*/ 488951 w 488951"/>
                <a:gd name="connsiteY2-198" fmla="*/ 810419 h 810419"/>
                <a:gd name="connsiteX3-199" fmla="*/ 0 w 488951"/>
                <a:gd name="connsiteY3-200" fmla="*/ 689769 h 810419"/>
                <a:gd name="connsiteX0-201" fmla="*/ 0 w 448470"/>
                <a:gd name="connsiteY0-202" fmla="*/ 689769 h 689769"/>
                <a:gd name="connsiteX1-203" fmla="*/ 245269 w 448470"/>
                <a:gd name="connsiteY1-204" fmla="*/ 0 h 689769"/>
                <a:gd name="connsiteX2-205" fmla="*/ 448470 w 448470"/>
                <a:gd name="connsiteY2-206" fmla="*/ 688975 h 689769"/>
                <a:gd name="connsiteX3-207" fmla="*/ 0 w 448470"/>
                <a:gd name="connsiteY3-208" fmla="*/ 689769 h 689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8470" h="689769">
                  <a:moveTo>
                    <a:pt x="0" y="689769"/>
                  </a:moveTo>
                  <a:lnTo>
                    <a:pt x="245269" y="0"/>
                  </a:lnTo>
                  <a:lnTo>
                    <a:pt x="448470" y="688975"/>
                  </a:lnTo>
                  <a:lnTo>
                    <a:pt x="0" y="689769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 userDrawn="1"/>
          </p:nvSpPr>
          <p:spPr>
            <a:xfrm>
              <a:off x="315547" y="5301457"/>
              <a:ext cx="956469" cy="88979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56469" h="889794">
                  <a:moveTo>
                    <a:pt x="0" y="792163"/>
                  </a:moveTo>
                  <a:lnTo>
                    <a:pt x="538162" y="0"/>
                  </a:lnTo>
                  <a:lnTo>
                    <a:pt x="956469" y="889794"/>
                  </a:lnTo>
                  <a:lnTo>
                    <a:pt x="0" y="792163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 userDrawn="1"/>
          </p:nvGrpSpPr>
          <p:grpSpPr>
            <a:xfrm>
              <a:off x="-16668" y="4936332"/>
              <a:ext cx="3814762" cy="2016918"/>
              <a:chOff x="-16668" y="4936332"/>
              <a:chExt cx="3814762" cy="2016918"/>
            </a:xfrm>
          </p:grpSpPr>
          <p:cxnSp>
            <p:nvCxnSpPr>
              <p:cNvPr id="56" name="直接连接符 55"/>
              <p:cNvCxnSpPr/>
              <p:nvPr/>
            </p:nvCxnSpPr>
            <p:spPr>
              <a:xfrm>
                <a:off x="852488" y="5172075"/>
                <a:ext cx="423862" cy="90963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V="1">
                <a:off x="1262063" y="5362575"/>
                <a:ext cx="485775" cy="70485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1262063" y="6067425"/>
                <a:ext cx="1438275" cy="5524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304800" y="5972175"/>
                <a:ext cx="957263" cy="952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304800" y="5176838"/>
                <a:ext cx="547688" cy="79533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 flipV="1">
                <a:off x="-16668" y="4936332"/>
                <a:ext cx="864394" cy="240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>
                <a:off x="981870" y="6067425"/>
                <a:ext cx="284958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1266825" y="6057900"/>
                <a:ext cx="252413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H="1">
                <a:off x="-9525" y="5970588"/>
                <a:ext cx="314325" cy="1968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>
                <a:off x="2309813" y="6624637"/>
                <a:ext cx="397669" cy="233363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H="1">
                <a:off x="2707484" y="6254750"/>
                <a:ext cx="524666" cy="367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2709864" y="6629400"/>
                <a:ext cx="1088230" cy="2381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269206" y="6060281"/>
                <a:ext cx="1293019" cy="714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2562225" y="6064250"/>
                <a:ext cx="136525" cy="5556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304800" y="5974556"/>
                <a:ext cx="235545" cy="89296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椭圆 70"/>
              <p:cNvSpPr/>
              <p:nvPr/>
            </p:nvSpPr>
            <p:spPr>
              <a:xfrm>
                <a:off x="1104900" y="590550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752475" y="50768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680038" y="5290575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142875" y="581025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626750" y="6557400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2467769" y="59686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1428750" y="676275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144046" y="61591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7E49-4202-4010-9CDE-18E87C44CB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FC22-4EA5-4E12-9542-52EABB823E53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911225" y="1209674"/>
            <a:ext cx="3214688" cy="2143125"/>
          </a:xfrm>
          <a:custGeom>
            <a:avLst/>
            <a:gdLst>
              <a:gd name="connsiteX0" fmla="*/ 0 w 1080000"/>
              <a:gd name="connsiteY0" fmla="*/ 0 h 720000"/>
              <a:gd name="connsiteX1" fmla="*/ 1080000 w 1080000"/>
              <a:gd name="connsiteY1" fmla="*/ 0 h 720000"/>
              <a:gd name="connsiteX2" fmla="*/ 1080000 w 1080000"/>
              <a:gd name="connsiteY2" fmla="*/ 720000 h 720000"/>
              <a:gd name="connsiteX3" fmla="*/ 0 w 1080000"/>
              <a:gd name="connsiteY3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" h="720000">
                <a:moveTo>
                  <a:pt x="0" y="0"/>
                </a:moveTo>
                <a:lnTo>
                  <a:pt x="1080000" y="0"/>
                </a:lnTo>
                <a:lnTo>
                  <a:pt x="1080000" y="720000"/>
                </a:lnTo>
                <a:lnTo>
                  <a:pt x="0" y="7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911225" y="3592512"/>
            <a:ext cx="3214688" cy="2143125"/>
          </a:xfrm>
          <a:custGeom>
            <a:avLst/>
            <a:gdLst>
              <a:gd name="connsiteX0" fmla="*/ 0 w 1080000"/>
              <a:gd name="connsiteY0" fmla="*/ 0 h 720000"/>
              <a:gd name="connsiteX1" fmla="*/ 1080000 w 1080000"/>
              <a:gd name="connsiteY1" fmla="*/ 0 h 720000"/>
              <a:gd name="connsiteX2" fmla="*/ 1080000 w 1080000"/>
              <a:gd name="connsiteY2" fmla="*/ 720000 h 720000"/>
              <a:gd name="connsiteX3" fmla="*/ 0 w 1080000"/>
              <a:gd name="connsiteY3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" h="720000">
                <a:moveTo>
                  <a:pt x="0" y="0"/>
                </a:moveTo>
                <a:lnTo>
                  <a:pt x="1080000" y="0"/>
                </a:lnTo>
                <a:lnTo>
                  <a:pt x="1080000" y="720000"/>
                </a:lnTo>
                <a:lnTo>
                  <a:pt x="0" y="7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5"/>
          </p:nvPr>
        </p:nvSpPr>
        <p:spPr>
          <a:xfrm>
            <a:off x="4367212" y="1209674"/>
            <a:ext cx="3214688" cy="2143125"/>
          </a:xfrm>
          <a:custGeom>
            <a:avLst/>
            <a:gdLst>
              <a:gd name="connsiteX0" fmla="*/ 0 w 1080000"/>
              <a:gd name="connsiteY0" fmla="*/ 0 h 720000"/>
              <a:gd name="connsiteX1" fmla="*/ 1080000 w 1080000"/>
              <a:gd name="connsiteY1" fmla="*/ 0 h 720000"/>
              <a:gd name="connsiteX2" fmla="*/ 1080000 w 1080000"/>
              <a:gd name="connsiteY2" fmla="*/ 720000 h 720000"/>
              <a:gd name="connsiteX3" fmla="*/ 0 w 1080000"/>
              <a:gd name="connsiteY3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" h="720000">
                <a:moveTo>
                  <a:pt x="0" y="0"/>
                </a:moveTo>
                <a:lnTo>
                  <a:pt x="1080000" y="0"/>
                </a:lnTo>
                <a:lnTo>
                  <a:pt x="1080000" y="720000"/>
                </a:lnTo>
                <a:lnTo>
                  <a:pt x="0" y="7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4367212" y="3594100"/>
            <a:ext cx="3214688" cy="2143125"/>
          </a:xfrm>
          <a:custGeom>
            <a:avLst/>
            <a:gdLst>
              <a:gd name="connsiteX0" fmla="*/ 0 w 1080000"/>
              <a:gd name="connsiteY0" fmla="*/ 0 h 720000"/>
              <a:gd name="connsiteX1" fmla="*/ 1080000 w 1080000"/>
              <a:gd name="connsiteY1" fmla="*/ 0 h 720000"/>
              <a:gd name="connsiteX2" fmla="*/ 1080000 w 1080000"/>
              <a:gd name="connsiteY2" fmla="*/ 720000 h 720000"/>
              <a:gd name="connsiteX3" fmla="*/ 0 w 1080000"/>
              <a:gd name="connsiteY3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" h="720000">
                <a:moveTo>
                  <a:pt x="0" y="0"/>
                </a:moveTo>
                <a:lnTo>
                  <a:pt x="1080000" y="0"/>
                </a:lnTo>
                <a:lnTo>
                  <a:pt x="1080000" y="720000"/>
                </a:lnTo>
                <a:lnTo>
                  <a:pt x="0" y="7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369135" y="3984040"/>
            <a:ext cx="14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MB-203-201102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3003645" y="2252024"/>
            <a:ext cx="6184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模板使用手册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4641112" y="3643551"/>
            <a:ext cx="2909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简易图文版 ）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606000" y="312961"/>
            <a:ext cx="3683060" cy="400110"/>
          </a:xfrm>
          <a:prstGeom prst="rect">
            <a:avLst/>
          </a:prstGeom>
          <a:noFill/>
          <a:ln>
            <a:noFill/>
          </a:ln>
        </p:spPr>
        <p:txBody>
          <a:bodyPr wrap="none" l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模板使用帮助：替换与调整图片</a:t>
            </a:r>
            <a:endParaRPr lang="zh-CN" altLang="en-US" sz="20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06000" y="764481"/>
            <a:ext cx="10980000" cy="0"/>
          </a:xfrm>
          <a:prstGeom prst="line">
            <a:avLst/>
          </a:prstGeom>
          <a:ln w="19050">
            <a:solidFill>
              <a:srgbClr val="7B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614626" y="1166711"/>
            <a:ext cx="1528624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替换图片方法一：</a:t>
            </a:r>
            <a:endParaRPr lang="en-US" altLang="zh-CN" sz="1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14626" y="1535413"/>
            <a:ext cx="3498282" cy="61369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选中需替换图片，点击“图片格式”选项卡中“更改图片”按钮，选择一种图片来源，完成替换。</a:t>
            </a:r>
            <a:endParaRPr lang="en-US" altLang="zh-CN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14626" y="4459871"/>
            <a:ext cx="1528624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替换图片方法二：</a:t>
            </a:r>
            <a:endParaRPr lang="en-US" altLang="zh-CN" sz="1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14624" y="4822553"/>
            <a:ext cx="1803825" cy="11676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选中需替换图片，点击键盘</a:t>
            </a:r>
            <a:r>
              <a:rPr lang="en-US" altLang="zh-CN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键，删除图片。</a:t>
            </a:r>
            <a:endParaRPr lang="en-US" altLang="zh-CN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点击图标，打开对话框，选择图片，完成替换。</a:t>
            </a:r>
            <a:endParaRPr lang="en-US" altLang="zh-CN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9495" y="4822553"/>
            <a:ext cx="2099100" cy="144688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5110426" y="1172480"/>
            <a:ext cx="1349087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修改图片大小：</a:t>
            </a:r>
            <a:endParaRPr lang="en-US" altLang="zh-CN" sz="1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5110426" y="1541182"/>
            <a:ext cx="2576249" cy="89069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替换图片后，点击拖动图片周围控制柄，可随意修改图片大小，按住</a:t>
            </a:r>
            <a:r>
              <a:rPr lang="en-US" altLang="zh-CN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键，等比例调整大小。</a:t>
            </a:r>
            <a:endParaRPr lang="en-US" altLang="zh-CN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110426" y="2801986"/>
            <a:ext cx="1708160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修改图片显示区域：</a:t>
            </a:r>
            <a:endParaRPr lang="en-US" altLang="zh-CN" sz="1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5110426" y="3170688"/>
            <a:ext cx="2576249" cy="89069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替换图片后，会根据预设尺寸对图片进行裁切，如需修改，请点击“图片格式”选项卡中的“裁剪”按钮。</a:t>
            </a:r>
            <a:endParaRPr lang="en-US" altLang="zh-CN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9431" y="4297947"/>
            <a:ext cx="438150" cy="676275"/>
          </a:xfrm>
          <a:prstGeom prst="rect">
            <a:avLst/>
          </a:prstGeom>
        </p:spPr>
      </p:pic>
      <p:sp>
        <p:nvSpPr>
          <p:cNvPr id="23" name="文本框 22"/>
          <p:cNvSpPr txBox="1"/>
          <p:nvPr userDrawn="1"/>
        </p:nvSpPr>
        <p:spPr>
          <a:xfrm>
            <a:off x="8234626" y="3170688"/>
            <a:ext cx="3351372" cy="89069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点击拖动图片周围白色控制点，调整图片大小。鼠标放置在图片上，显示四向箭头，点击拖动调整图片显示区域。在空白处点击，完成修改。</a:t>
            </a:r>
            <a:endParaRPr lang="en-US" altLang="zh-CN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9587" y="4210429"/>
            <a:ext cx="2581275" cy="19621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76211" y="4297947"/>
            <a:ext cx="819150" cy="323850"/>
          </a:xfrm>
          <a:prstGeom prst="rect">
            <a:avLst/>
          </a:prstGeom>
        </p:spPr>
      </p:pic>
      <p:sp>
        <p:nvSpPr>
          <p:cNvPr id="26" name="箭头: 右 25"/>
          <p:cNvSpPr/>
          <p:nvPr userDrawn="1"/>
        </p:nvSpPr>
        <p:spPr>
          <a:xfrm>
            <a:off x="5931393" y="4360731"/>
            <a:ext cx="329214" cy="198281"/>
          </a:xfrm>
          <a:prstGeom prst="rightArrow">
            <a:avLst>
              <a:gd name="adj1" fmla="val 18776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6000" y="2300084"/>
            <a:ext cx="1685925" cy="18478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06000" y="764481"/>
            <a:ext cx="10980000" cy="0"/>
          </a:xfrm>
          <a:prstGeom prst="line">
            <a:avLst/>
          </a:prstGeom>
          <a:ln w="19050">
            <a:solidFill>
              <a:srgbClr val="7B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614886" y="1158022"/>
            <a:ext cx="362631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120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选项卡 → 变体 → 颜色 → 自定义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endParaRPr lang="en-US" altLang="zh-CN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624411" y="1723072"/>
            <a:ext cx="4663132" cy="1953578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6015562" y="1158022"/>
            <a:ext cx="5570438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在新建主题颜色对话框中，可以对主题颜色进行修改，并命名，点击保存，</a:t>
            </a:r>
            <a:r>
              <a:rPr lang="zh-CN" altLang="en-US" sz="120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完成设置。</a:t>
            </a:r>
            <a:endParaRPr lang="en-US" altLang="zh-CN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6015561" y="2038984"/>
            <a:ext cx="3776139" cy="4081969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606000" y="312961"/>
            <a:ext cx="3939540" cy="400110"/>
          </a:xfrm>
          <a:prstGeom prst="rect">
            <a:avLst/>
          </a:prstGeom>
          <a:noFill/>
          <a:ln>
            <a:noFill/>
          </a:ln>
        </p:spPr>
        <p:txBody>
          <a:bodyPr wrap="none" l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模板使用帮助：修改模板主题配色</a:t>
            </a:r>
            <a:endParaRPr lang="zh-CN" altLang="en-US" sz="20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614886" y="312961"/>
            <a:ext cx="3426579" cy="400110"/>
          </a:xfrm>
          <a:prstGeom prst="rect">
            <a:avLst/>
          </a:prstGeom>
          <a:noFill/>
          <a:ln>
            <a:noFill/>
          </a:ln>
        </p:spPr>
        <p:txBody>
          <a:bodyPr wrap="none" l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模板使用帮助：使用母版视图</a:t>
            </a:r>
            <a:endParaRPr lang="zh-CN" altLang="en-US" sz="20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06000" y="764481"/>
            <a:ext cx="4392000" cy="0"/>
          </a:xfrm>
          <a:prstGeom prst="line">
            <a:avLst/>
          </a:prstGeom>
          <a:ln w="19050">
            <a:solidFill>
              <a:srgbClr val="7B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614886" y="1015489"/>
            <a:ext cx="4509564" cy="89069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模板中的部分对象（例如页面背景等），通常需要进入幻灯片母版视图中进行修改。</a:t>
            </a:r>
            <a:endParaRPr lang="zh-CN" altLang="en-US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视图选项卡中点击“幻灯片母板”，进入母板视图中。</a:t>
            </a:r>
            <a:endParaRPr lang="zh-CN" altLang="en-US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606000" y="2119105"/>
            <a:ext cx="2533015" cy="1285240"/>
          </a:xfrm>
          <a:prstGeom prst="rect">
            <a:avLst/>
          </a:prstGeom>
        </p:spPr>
      </p:pic>
      <p:pic>
        <p:nvPicPr>
          <p:cNvPr id="7" name="图片 6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606000" y="5137516"/>
            <a:ext cx="885190" cy="100901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606000" y="3786922"/>
            <a:ext cx="4509564" cy="11676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在母板视图中可以替换背景图片、添加</a:t>
            </a:r>
            <a:r>
              <a:rPr lang="en-US" altLang="zh-CN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、修改幻灯片每页固定内容等。</a:t>
            </a:r>
            <a:endParaRPr lang="zh-CN" altLang="en-US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完成设置后，点击幻灯片母板选项卡中的“关闭幻灯片母板”，退出母板视图。</a:t>
            </a:r>
            <a:endParaRPr lang="zh-CN" altLang="en-US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5872686" y="312961"/>
            <a:ext cx="3426579" cy="400110"/>
          </a:xfrm>
          <a:prstGeom prst="rect">
            <a:avLst/>
          </a:prstGeom>
          <a:noFill/>
          <a:ln>
            <a:noFill/>
          </a:ln>
        </p:spPr>
        <p:txBody>
          <a:bodyPr wrap="none" l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模板使用帮助：使用选择窗格</a:t>
            </a:r>
            <a:endParaRPr lang="zh-CN" altLang="en-US" sz="20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863800" y="764481"/>
            <a:ext cx="5688000" cy="0"/>
          </a:xfrm>
          <a:prstGeom prst="line">
            <a:avLst/>
          </a:prstGeom>
          <a:ln w="19050">
            <a:solidFill>
              <a:srgbClr val="7B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5872685" y="1015489"/>
            <a:ext cx="5679115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在修改模板时，有时因为对象间层次遮挡关系，某些</a:t>
            </a:r>
            <a:r>
              <a:rPr lang="zh-CN" altLang="en-US" sz="120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对象不容易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被选中</a:t>
            </a:r>
            <a:r>
              <a:rPr lang="zh-CN" altLang="en-US" sz="120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，这时可借助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“选择窗格”来完成选择。</a:t>
            </a:r>
            <a:endParaRPr lang="zh-CN" altLang="en-US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r>
              <a:rPr lang="zh-CN" altLang="en-US" sz="120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选项卡 → 选择 → 选择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窗格，打开选择窗格。</a:t>
            </a:r>
            <a:endParaRPr lang="zh-CN" altLang="en-US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5872685" y="2119105"/>
            <a:ext cx="1447165" cy="151384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5872685" y="4072335"/>
            <a:ext cx="2928415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在选择</a:t>
            </a:r>
            <a:r>
              <a:rPr lang="zh-CN" altLang="en-US" sz="12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窗格中可以直接选择页面中的对象，也可以拖动对象，修改层次关系，点击眼睛图标可以显示或隐藏对象。</a:t>
            </a:r>
            <a:endParaRPr lang="zh-CN" altLang="en-US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9228335" y="3394441"/>
            <a:ext cx="2323465" cy="27520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06000" y="764481"/>
            <a:ext cx="10980000" cy="0"/>
          </a:xfrm>
          <a:prstGeom prst="line">
            <a:avLst/>
          </a:prstGeom>
          <a:ln w="19050">
            <a:solidFill>
              <a:srgbClr val="7B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614885" y="1158022"/>
            <a:ext cx="5547789" cy="61369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本套模板使用了以下免费可商用字体，请首先下载安装字体，再次打开模板，可解决文字显示问题。</a:t>
            </a:r>
            <a:endParaRPr lang="en-US" altLang="zh-CN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7077074" y="1158022"/>
            <a:ext cx="4508925" cy="61369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鼠标双击字体文件，或右键点击字体文件，在菜单中选择“安装”，即可完成字体安装。</a:t>
            </a:r>
            <a:endParaRPr lang="en-US" altLang="zh-CN" sz="1200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06000" y="312961"/>
            <a:ext cx="3426579" cy="400110"/>
          </a:xfrm>
          <a:prstGeom prst="rect">
            <a:avLst/>
          </a:prstGeom>
          <a:noFill/>
          <a:ln>
            <a:noFill/>
          </a:ln>
        </p:spPr>
        <p:txBody>
          <a:bodyPr wrap="none" l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模板使用</a:t>
            </a:r>
            <a:r>
              <a:rPr lang="zh-CN" altLang="en-US" sz="200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帮助：模板使用字体</a:t>
            </a:r>
            <a:endParaRPr lang="zh-CN" altLang="en-US" sz="20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606000" y="1982751"/>
            <a:ext cx="5481115" cy="3294635"/>
          </a:xfrm>
          <a:prstGeom prst="rect">
            <a:avLst/>
          </a:prstGeom>
          <a:noFill/>
          <a:ln>
            <a:solidFill>
              <a:srgbClr val="B2B2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77074" y="2066925"/>
            <a:ext cx="3676190" cy="2409524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606000" y="5531630"/>
            <a:ext cx="5472231" cy="3366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b="1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模板已嵌入上述字体，如仍出现字体显示问题，请自行搜索下载安装。</a:t>
            </a:r>
            <a:endParaRPr lang="en-US" altLang="zh-CN" sz="1200" b="1" dirty="0">
              <a:solidFill>
                <a:srgbClr val="7777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前言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6200000" flipH="1">
            <a:off x="503086" y="3489286"/>
            <a:ext cx="2846578" cy="3909900"/>
            <a:chOff x="9363075" y="-37147"/>
            <a:chExt cx="2846578" cy="3909900"/>
          </a:xfrm>
        </p:grpSpPr>
        <p:sp>
          <p:nvSpPr>
            <p:cNvPr id="7" name="任意多边形: 形状 6"/>
            <p:cNvSpPr/>
            <p:nvPr userDrawn="1"/>
          </p:nvSpPr>
          <p:spPr>
            <a:xfrm>
              <a:off x="11525250" y="827730"/>
              <a:ext cx="676275" cy="611187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6275" h="611187">
                  <a:moveTo>
                    <a:pt x="0" y="381000"/>
                  </a:moveTo>
                  <a:lnTo>
                    <a:pt x="669925" y="0"/>
                  </a:lnTo>
                  <a:cubicBezTo>
                    <a:pt x="672042" y="203729"/>
                    <a:pt x="674158" y="407458"/>
                    <a:pt x="676275" y="611187"/>
                  </a:cubicBezTo>
                  <a:lnTo>
                    <a:pt x="0" y="38100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/>
            <p:cNvSpPr/>
            <p:nvPr userDrawn="1"/>
          </p:nvSpPr>
          <p:spPr>
            <a:xfrm>
              <a:off x="11358562" y="102789"/>
              <a:ext cx="840581" cy="401638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  <a:gd name="connsiteX0-49" fmla="*/ 0 w 766763"/>
                <a:gd name="connsiteY0-50" fmla="*/ 411957 h 611187"/>
                <a:gd name="connsiteX1-51" fmla="*/ 760413 w 766763"/>
                <a:gd name="connsiteY1-52" fmla="*/ 0 h 611187"/>
                <a:gd name="connsiteX2-53" fmla="*/ 766763 w 766763"/>
                <a:gd name="connsiteY2-54" fmla="*/ 611187 h 611187"/>
                <a:gd name="connsiteX3-55" fmla="*/ 0 w 766763"/>
                <a:gd name="connsiteY3-56" fmla="*/ 411957 h 611187"/>
                <a:gd name="connsiteX0-57" fmla="*/ 0 w 766763"/>
                <a:gd name="connsiteY0-58" fmla="*/ 257176 h 456406"/>
                <a:gd name="connsiteX1-59" fmla="*/ 367506 w 766763"/>
                <a:gd name="connsiteY1-60" fmla="*/ 0 h 456406"/>
                <a:gd name="connsiteX2-61" fmla="*/ 766763 w 766763"/>
                <a:gd name="connsiteY2-62" fmla="*/ 456406 h 456406"/>
                <a:gd name="connsiteX3-63" fmla="*/ 0 w 766763"/>
                <a:gd name="connsiteY3-64" fmla="*/ 257176 h 456406"/>
                <a:gd name="connsiteX0-65" fmla="*/ 0 w 840581"/>
                <a:gd name="connsiteY0-66" fmla="*/ 257176 h 470694"/>
                <a:gd name="connsiteX1-67" fmla="*/ 367506 w 840581"/>
                <a:gd name="connsiteY1-68" fmla="*/ 0 h 470694"/>
                <a:gd name="connsiteX2-69" fmla="*/ 840581 w 840581"/>
                <a:gd name="connsiteY2-70" fmla="*/ 470694 h 470694"/>
                <a:gd name="connsiteX3-71" fmla="*/ 0 w 840581"/>
                <a:gd name="connsiteY3-72" fmla="*/ 257176 h 470694"/>
                <a:gd name="connsiteX0-73" fmla="*/ 0 w 854194"/>
                <a:gd name="connsiteY0-74" fmla="*/ 258083 h 471601"/>
                <a:gd name="connsiteX1-75" fmla="*/ 367506 w 854194"/>
                <a:gd name="connsiteY1-76" fmla="*/ 907 h 471601"/>
                <a:gd name="connsiteX2-77" fmla="*/ 509587 w 854194"/>
                <a:gd name="connsiteY2-78" fmla="*/ 183869 h 471601"/>
                <a:gd name="connsiteX3-79" fmla="*/ 840581 w 854194"/>
                <a:gd name="connsiteY3-80" fmla="*/ 471601 h 471601"/>
                <a:gd name="connsiteX4" fmla="*/ 0 w 854194"/>
                <a:gd name="connsiteY4" fmla="*/ 258083 h 471601"/>
                <a:gd name="connsiteX0-81" fmla="*/ 0 w 902018"/>
                <a:gd name="connsiteY0-82" fmla="*/ 265412 h 478930"/>
                <a:gd name="connsiteX1-83" fmla="*/ 367506 w 902018"/>
                <a:gd name="connsiteY1-84" fmla="*/ 8236 h 478930"/>
                <a:gd name="connsiteX2-85" fmla="*/ 840581 w 902018"/>
                <a:gd name="connsiteY2-86" fmla="*/ 64991 h 478930"/>
                <a:gd name="connsiteX3-87" fmla="*/ 840581 w 902018"/>
                <a:gd name="connsiteY3-88" fmla="*/ 478930 h 478930"/>
                <a:gd name="connsiteX4-89" fmla="*/ 0 w 902018"/>
                <a:gd name="connsiteY4-90" fmla="*/ 265412 h 478930"/>
                <a:gd name="connsiteX0-91" fmla="*/ 0 w 902018"/>
                <a:gd name="connsiteY0-92" fmla="*/ 274752 h 488270"/>
                <a:gd name="connsiteX1-93" fmla="*/ 367506 w 902018"/>
                <a:gd name="connsiteY1-94" fmla="*/ 17576 h 488270"/>
                <a:gd name="connsiteX2-95" fmla="*/ 840581 w 902018"/>
                <a:gd name="connsiteY2-96" fmla="*/ 74331 h 488270"/>
                <a:gd name="connsiteX3-97" fmla="*/ 840581 w 902018"/>
                <a:gd name="connsiteY3-98" fmla="*/ 488270 h 488270"/>
                <a:gd name="connsiteX4-99" fmla="*/ 0 w 902018"/>
                <a:gd name="connsiteY4-100" fmla="*/ 274752 h 488270"/>
                <a:gd name="connsiteX0-101" fmla="*/ 0 w 902018"/>
                <a:gd name="connsiteY0-102" fmla="*/ 266827 h 480345"/>
                <a:gd name="connsiteX1-103" fmla="*/ 367506 w 902018"/>
                <a:gd name="connsiteY1-104" fmla="*/ 9651 h 480345"/>
                <a:gd name="connsiteX2-105" fmla="*/ 840581 w 902018"/>
                <a:gd name="connsiteY2-106" fmla="*/ 66406 h 480345"/>
                <a:gd name="connsiteX3-107" fmla="*/ 840581 w 902018"/>
                <a:gd name="connsiteY3-108" fmla="*/ 480345 h 480345"/>
                <a:gd name="connsiteX4-109" fmla="*/ 0 w 902018"/>
                <a:gd name="connsiteY4-110" fmla="*/ 266827 h 480345"/>
                <a:gd name="connsiteX0-111" fmla="*/ 0 w 880599"/>
                <a:gd name="connsiteY0-112" fmla="*/ 266827 h 480345"/>
                <a:gd name="connsiteX1-113" fmla="*/ 367506 w 880599"/>
                <a:gd name="connsiteY1-114" fmla="*/ 9651 h 480345"/>
                <a:gd name="connsiteX2-115" fmla="*/ 840581 w 880599"/>
                <a:gd name="connsiteY2-116" fmla="*/ 66406 h 480345"/>
                <a:gd name="connsiteX3-117" fmla="*/ 840581 w 880599"/>
                <a:gd name="connsiteY3-118" fmla="*/ 480345 h 480345"/>
                <a:gd name="connsiteX4-119" fmla="*/ 0 w 880599"/>
                <a:gd name="connsiteY4-120" fmla="*/ 266827 h 480345"/>
                <a:gd name="connsiteX0-121" fmla="*/ 0 w 880599"/>
                <a:gd name="connsiteY0-122" fmla="*/ 266827 h 480345"/>
                <a:gd name="connsiteX1-123" fmla="*/ 367506 w 880599"/>
                <a:gd name="connsiteY1-124" fmla="*/ 9651 h 480345"/>
                <a:gd name="connsiteX2-125" fmla="*/ 840581 w 880599"/>
                <a:gd name="connsiteY2-126" fmla="*/ 66406 h 480345"/>
                <a:gd name="connsiteX3-127" fmla="*/ 840581 w 880599"/>
                <a:gd name="connsiteY3-128" fmla="*/ 480345 h 480345"/>
                <a:gd name="connsiteX4-129" fmla="*/ 0 w 880599"/>
                <a:gd name="connsiteY4-130" fmla="*/ 266827 h 480345"/>
                <a:gd name="connsiteX0-131" fmla="*/ 0 w 880599"/>
                <a:gd name="connsiteY0-132" fmla="*/ 266827 h 480345"/>
                <a:gd name="connsiteX1-133" fmla="*/ 367506 w 880599"/>
                <a:gd name="connsiteY1-134" fmla="*/ 9651 h 480345"/>
                <a:gd name="connsiteX2-135" fmla="*/ 840581 w 880599"/>
                <a:gd name="connsiteY2-136" fmla="*/ 66406 h 480345"/>
                <a:gd name="connsiteX3-137" fmla="*/ 840581 w 880599"/>
                <a:gd name="connsiteY3-138" fmla="*/ 480345 h 480345"/>
                <a:gd name="connsiteX4-139" fmla="*/ 0 w 880599"/>
                <a:gd name="connsiteY4-140" fmla="*/ 266827 h 480345"/>
                <a:gd name="connsiteX0-141" fmla="*/ 0 w 844760"/>
                <a:gd name="connsiteY0-142" fmla="*/ 266827 h 480345"/>
                <a:gd name="connsiteX1-143" fmla="*/ 367506 w 844760"/>
                <a:gd name="connsiteY1-144" fmla="*/ 9651 h 480345"/>
                <a:gd name="connsiteX2-145" fmla="*/ 840581 w 844760"/>
                <a:gd name="connsiteY2-146" fmla="*/ 66406 h 480345"/>
                <a:gd name="connsiteX3-147" fmla="*/ 840581 w 844760"/>
                <a:gd name="connsiteY3-148" fmla="*/ 480345 h 480345"/>
                <a:gd name="connsiteX4-149" fmla="*/ 0 w 844760"/>
                <a:gd name="connsiteY4-150" fmla="*/ 266827 h 480345"/>
                <a:gd name="connsiteX0-151" fmla="*/ 0 w 844760"/>
                <a:gd name="connsiteY0-152" fmla="*/ 257176 h 470694"/>
                <a:gd name="connsiteX1-153" fmla="*/ 367506 w 844760"/>
                <a:gd name="connsiteY1-154" fmla="*/ 0 h 470694"/>
                <a:gd name="connsiteX2-155" fmla="*/ 840581 w 844760"/>
                <a:gd name="connsiteY2-156" fmla="*/ 56755 h 470694"/>
                <a:gd name="connsiteX3-157" fmla="*/ 840581 w 844760"/>
                <a:gd name="connsiteY3-158" fmla="*/ 470694 h 470694"/>
                <a:gd name="connsiteX4-159" fmla="*/ 0 w 844760"/>
                <a:gd name="connsiteY4-160" fmla="*/ 257176 h 470694"/>
                <a:gd name="connsiteX0-161" fmla="*/ 0 w 844760"/>
                <a:gd name="connsiteY0-162" fmla="*/ 200421 h 413939"/>
                <a:gd name="connsiteX1-163" fmla="*/ 255587 w 844760"/>
                <a:gd name="connsiteY1-164" fmla="*/ 12301 h 413939"/>
                <a:gd name="connsiteX2-165" fmla="*/ 840581 w 844760"/>
                <a:gd name="connsiteY2-166" fmla="*/ 0 h 413939"/>
                <a:gd name="connsiteX3-167" fmla="*/ 840581 w 844760"/>
                <a:gd name="connsiteY3-168" fmla="*/ 413939 h 413939"/>
                <a:gd name="connsiteX4-169" fmla="*/ 0 w 844760"/>
                <a:gd name="connsiteY4-170" fmla="*/ 200421 h 413939"/>
                <a:gd name="connsiteX0-171" fmla="*/ 0 w 840581"/>
                <a:gd name="connsiteY0-172" fmla="*/ 188515 h 402033"/>
                <a:gd name="connsiteX1-173" fmla="*/ 255587 w 840581"/>
                <a:gd name="connsiteY1-174" fmla="*/ 395 h 402033"/>
                <a:gd name="connsiteX2-175" fmla="*/ 826293 w 840581"/>
                <a:gd name="connsiteY2-176" fmla="*/ 0 h 402033"/>
                <a:gd name="connsiteX3-177" fmla="*/ 840581 w 840581"/>
                <a:gd name="connsiteY3-178" fmla="*/ 402033 h 402033"/>
                <a:gd name="connsiteX4-179" fmla="*/ 0 w 840581"/>
                <a:gd name="connsiteY4-180" fmla="*/ 188515 h 402033"/>
                <a:gd name="connsiteX0-181" fmla="*/ 0 w 840581"/>
                <a:gd name="connsiteY0-182" fmla="*/ 188120 h 401638"/>
                <a:gd name="connsiteX1-183" fmla="*/ 255587 w 840581"/>
                <a:gd name="connsiteY1-184" fmla="*/ 0 h 401638"/>
                <a:gd name="connsiteX2-185" fmla="*/ 723899 w 840581"/>
                <a:gd name="connsiteY2-186" fmla="*/ 44849 h 401638"/>
                <a:gd name="connsiteX3-187" fmla="*/ 840581 w 840581"/>
                <a:gd name="connsiteY3-188" fmla="*/ 401638 h 401638"/>
                <a:gd name="connsiteX4-189" fmla="*/ 0 w 840581"/>
                <a:gd name="connsiteY4-190" fmla="*/ 188120 h 401638"/>
                <a:gd name="connsiteX0-191" fmla="*/ 0 w 843046"/>
                <a:gd name="connsiteY0-192" fmla="*/ 188120 h 401638"/>
                <a:gd name="connsiteX1-193" fmla="*/ 255587 w 843046"/>
                <a:gd name="connsiteY1-194" fmla="*/ 0 h 401638"/>
                <a:gd name="connsiteX2-195" fmla="*/ 838199 w 843046"/>
                <a:gd name="connsiteY2-196" fmla="*/ 4367 h 401638"/>
                <a:gd name="connsiteX3-197" fmla="*/ 840581 w 843046"/>
                <a:gd name="connsiteY3-198" fmla="*/ 401638 h 401638"/>
                <a:gd name="connsiteX4-199" fmla="*/ 0 w 843046"/>
                <a:gd name="connsiteY4-200" fmla="*/ 188120 h 401638"/>
                <a:gd name="connsiteX0-201" fmla="*/ 0 w 840581"/>
                <a:gd name="connsiteY0-202" fmla="*/ 188120 h 401638"/>
                <a:gd name="connsiteX1-203" fmla="*/ 255587 w 840581"/>
                <a:gd name="connsiteY1-204" fmla="*/ 0 h 401638"/>
                <a:gd name="connsiteX2-205" fmla="*/ 838199 w 840581"/>
                <a:gd name="connsiteY2-206" fmla="*/ 4367 h 401638"/>
                <a:gd name="connsiteX3-207" fmla="*/ 840581 w 840581"/>
                <a:gd name="connsiteY3-208" fmla="*/ 401638 h 401638"/>
                <a:gd name="connsiteX4-209" fmla="*/ 0 w 840581"/>
                <a:gd name="connsiteY4-210" fmla="*/ 188120 h 401638"/>
                <a:gd name="connsiteX0-211" fmla="*/ 0 w 840581"/>
                <a:gd name="connsiteY0-212" fmla="*/ 188120 h 401638"/>
                <a:gd name="connsiteX1-213" fmla="*/ 255587 w 840581"/>
                <a:gd name="connsiteY1-214" fmla="*/ 0 h 401638"/>
                <a:gd name="connsiteX2-215" fmla="*/ 840580 w 840581"/>
                <a:gd name="connsiteY2-216" fmla="*/ 4367 h 401638"/>
                <a:gd name="connsiteX3-217" fmla="*/ 840581 w 840581"/>
                <a:gd name="connsiteY3-218" fmla="*/ 401638 h 401638"/>
                <a:gd name="connsiteX4-219" fmla="*/ 0 w 840581"/>
                <a:gd name="connsiteY4-220" fmla="*/ 188120 h 4016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89" y="connsiteY4-90"/>
                </a:cxn>
              </a:cxnLst>
              <a:rect l="l" t="t" r="r" b="b"/>
              <a:pathLst>
                <a:path w="840581" h="401638">
                  <a:moveTo>
                    <a:pt x="0" y="188120"/>
                  </a:moveTo>
                  <a:lnTo>
                    <a:pt x="255587" y="0"/>
                  </a:lnTo>
                  <a:lnTo>
                    <a:pt x="840580" y="4367"/>
                  </a:lnTo>
                  <a:cubicBezTo>
                    <a:pt x="838463" y="63767"/>
                    <a:pt x="839787" y="296400"/>
                    <a:pt x="840581" y="401638"/>
                  </a:cubicBezTo>
                  <a:lnTo>
                    <a:pt x="0" y="18812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/>
          </p:nvSpPr>
          <p:spPr>
            <a:xfrm>
              <a:off x="11550649" y="1762767"/>
              <a:ext cx="659004" cy="1406526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1528763"/>
                <a:gd name="connsiteY0-66" fmla="*/ 915988 h 1196975"/>
                <a:gd name="connsiteX1-67" fmla="*/ 1528763 w 1528763"/>
                <a:gd name="connsiteY1-68" fmla="*/ 0 h 1196975"/>
                <a:gd name="connsiteX2-69" fmla="*/ 873125 w 1528763"/>
                <a:gd name="connsiteY2-70" fmla="*/ 1196975 h 1196975"/>
                <a:gd name="connsiteX3-71" fmla="*/ 0 w 1528763"/>
                <a:gd name="connsiteY3-72" fmla="*/ 915988 h 1196975"/>
                <a:gd name="connsiteX0-73" fmla="*/ 0 w 1528763"/>
                <a:gd name="connsiteY0-74" fmla="*/ 915988 h 1406525"/>
                <a:gd name="connsiteX1-75" fmla="*/ 1528763 w 1528763"/>
                <a:gd name="connsiteY1-76" fmla="*/ 0 h 1406525"/>
                <a:gd name="connsiteX2-77" fmla="*/ 1525587 w 1528763"/>
                <a:gd name="connsiteY2-78" fmla="*/ 1406525 h 1406525"/>
                <a:gd name="connsiteX3-79" fmla="*/ 0 w 1528763"/>
                <a:gd name="connsiteY3-80" fmla="*/ 915988 h 1406525"/>
                <a:gd name="connsiteX0-81" fmla="*/ 0 w 1525779"/>
                <a:gd name="connsiteY0-82" fmla="*/ 901701 h 1392238"/>
                <a:gd name="connsiteX1-83" fmla="*/ 1524001 w 1525779"/>
                <a:gd name="connsiteY1-84" fmla="*/ 0 h 1392238"/>
                <a:gd name="connsiteX2-85" fmla="*/ 1525587 w 1525779"/>
                <a:gd name="connsiteY2-86" fmla="*/ 1392238 h 1392238"/>
                <a:gd name="connsiteX3-87" fmla="*/ 0 w 1525779"/>
                <a:gd name="connsiteY3-88" fmla="*/ 901701 h 1392238"/>
                <a:gd name="connsiteX0-89" fmla="*/ 0 w 335154"/>
                <a:gd name="connsiteY0-90" fmla="*/ 887413 h 1392238"/>
                <a:gd name="connsiteX1-91" fmla="*/ 333376 w 335154"/>
                <a:gd name="connsiteY1-92" fmla="*/ 0 h 1392238"/>
                <a:gd name="connsiteX2-93" fmla="*/ 334962 w 335154"/>
                <a:gd name="connsiteY2-94" fmla="*/ 1392238 h 1392238"/>
                <a:gd name="connsiteX3-95" fmla="*/ 0 w 335154"/>
                <a:gd name="connsiteY3-96" fmla="*/ 887413 h 1392238"/>
                <a:gd name="connsiteX0-97" fmla="*/ 0 w 663767"/>
                <a:gd name="connsiteY0-98" fmla="*/ 896938 h 1392238"/>
                <a:gd name="connsiteX1-99" fmla="*/ 661989 w 663767"/>
                <a:gd name="connsiteY1-100" fmla="*/ 0 h 1392238"/>
                <a:gd name="connsiteX2-101" fmla="*/ 663575 w 663767"/>
                <a:gd name="connsiteY2-102" fmla="*/ 1392238 h 1392238"/>
                <a:gd name="connsiteX3-103" fmla="*/ 0 w 663767"/>
                <a:gd name="connsiteY3-104" fmla="*/ 896938 h 1392238"/>
                <a:gd name="connsiteX0-105" fmla="*/ 0 w 663666"/>
                <a:gd name="connsiteY0-106" fmla="*/ 911226 h 1406526"/>
                <a:gd name="connsiteX1-107" fmla="*/ 657227 w 663666"/>
                <a:gd name="connsiteY1-108" fmla="*/ 0 h 1406526"/>
                <a:gd name="connsiteX2-109" fmla="*/ 663575 w 663666"/>
                <a:gd name="connsiteY2-110" fmla="*/ 1406526 h 1406526"/>
                <a:gd name="connsiteX3-111" fmla="*/ 0 w 663666"/>
                <a:gd name="connsiteY3-112" fmla="*/ 911226 h 1406526"/>
                <a:gd name="connsiteX0-113" fmla="*/ 0 w 659004"/>
                <a:gd name="connsiteY0-114" fmla="*/ 911226 h 1406526"/>
                <a:gd name="connsiteX1-115" fmla="*/ 657227 w 659004"/>
                <a:gd name="connsiteY1-116" fmla="*/ 0 h 1406526"/>
                <a:gd name="connsiteX2-117" fmla="*/ 658812 w 659004"/>
                <a:gd name="connsiteY2-118" fmla="*/ 1406526 h 1406526"/>
                <a:gd name="connsiteX3-119" fmla="*/ 0 w 659004"/>
                <a:gd name="connsiteY3-120" fmla="*/ 911226 h 1406526"/>
                <a:gd name="connsiteX0-121" fmla="*/ 0 w 659004"/>
                <a:gd name="connsiteY0-122" fmla="*/ 906463 h 1406526"/>
                <a:gd name="connsiteX1-123" fmla="*/ 657227 w 659004"/>
                <a:gd name="connsiteY1-124" fmla="*/ 0 h 1406526"/>
                <a:gd name="connsiteX2-125" fmla="*/ 658812 w 659004"/>
                <a:gd name="connsiteY2-126" fmla="*/ 1406526 h 1406526"/>
                <a:gd name="connsiteX3-127" fmla="*/ 0 w 659004"/>
                <a:gd name="connsiteY3-128" fmla="*/ 906463 h 14065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59004" h="1406526">
                  <a:moveTo>
                    <a:pt x="0" y="906463"/>
                  </a:moveTo>
                  <a:lnTo>
                    <a:pt x="657227" y="0"/>
                  </a:lnTo>
                  <a:cubicBezTo>
                    <a:pt x="656168" y="468842"/>
                    <a:pt x="659871" y="937684"/>
                    <a:pt x="658812" y="1406526"/>
                  </a:cubicBezTo>
                  <a:lnTo>
                    <a:pt x="0" y="906463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/>
          </p:nvSpPr>
          <p:spPr>
            <a:xfrm>
              <a:off x="10727690" y="1781969"/>
              <a:ext cx="873125" cy="9064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73125" h="906462">
                  <a:moveTo>
                    <a:pt x="0" y="625475"/>
                  </a:moveTo>
                  <a:lnTo>
                    <a:pt x="276225" y="0"/>
                  </a:lnTo>
                  <a:lnTo>
                    <a:pt x="873125" y="906462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>
              <a:off x="10663238" y="290513"/>
              <a:ext cx="847725" cy="9191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47725" h="919162">
                  <a:moveTo>
                    <a:pt x="0" y="752475"/>
                  </a:moveTo>
                  <a:lnTo>
                    <a:pt x="695325" y="0"/>
                  </a:lnTo>
                  <a:lnTo>
                    <a:pt x="847725" y="919162"/>
                  </a:lnTo>
                  <a:lnTo>
                    <a:pt x="0" y="752475"/>
                  </a:lnTo>
                  <a:close/>
                </a:path>
              </a:pathLst>
            </a:custGeom>
            <a:solidFill>
              <a:srgbClr val="F4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9363075" y="-37147"/>
              <a:ext cx="2828925" cy="3909900"/>
              <a:chOff x="9363075" y="-37147"/>
              <a:chExt cx="2828925" cy="3909900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11553825" y="2552701"/>
                <a:ext cx="638175" cy="48577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H="1">
                <a:off x="10721788" y="1658471"/>
                <a:ext cx="277906" cy="6364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1520488" y="1090613"/>
                <a:ext cx="671512" cy="22719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11549063" y="1666875"/>
                <a:ext cx="642937" cy="8858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V="1">
                <a:off x="11001375" y="1085850"/>
                <a:ext cx="514350" cy="5810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0721340" y="2293620"/>
                <a:ext cx="830580" cy="2667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endCxn id="41" idx="5"/>
              </p:cNvCxnSpPr>
              <p:nvPr/>
            </p:nvCxnSpPr>
            <p:spPr>
              <a:xfrm>
                <a:off x="10995661" y="1653540"/>
                <a:ext cx="672662" cy="101365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1349038" y="180975"/>
                <a:ext cx="166687" cy="91201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H="1">
                <a:off x="10656094" y="180975"/>
                <a:ext cx="695325" cy="7500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9457765" y="464820"/>
                <a:ext cx="410135" cy="243392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9867900" y="472440"/>
                <a:ext cx="784860" cy="44958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9867900" y="-11511"/>
                <a:ext cx="66675" cy="4763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 flipV="1">
                <a:off x="10480835" y="-11511"/>
                <a:ext cx="179545" cy="9335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11361420" y="-37147"/>
                <a:ext cx="296227" cy="20478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1521440" y="716280"/>
                <a:ext cx="670560" cy="3810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11551920" y="2545080"/>
                <a:ext cx="213360" cy="10515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10668000" y="922020"/>
                <a:ext cx="845820" cy="1752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10995661" y="2545081"/>
                <a:ext cx="556259" cy="60325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1761694" y="3585882"/>
                <a:ext cx="430306" cy="28687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1358282" y="179294"/>
                <a:ext cx="833718" cy="21027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椭圆 32"/>
              <p:cNvSpPr/>
              <p:nvPr/>
            </p:nvSpPr>
            <p:spPr>
              <a:xfrm>
                <a:off x="10906125" y="15716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1420475" y="10001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1287125" y="11430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0629900" y="220027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9801225" y="4000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1696700" y="35242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9363075" y="62103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0496550" y="77152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1391900" y="239077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0833736" y="2980932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363075" y="-37147"/>
            <a:ext cx="2846578" cy="3909900"/>
            <a:chOff x="9363075" y="-37147"/>
            <a:chExt cx="2846578" cy="3909900"/>
          </a:xfrm>
        </p:grpSpPr>
        <p:sp>
          <p:nvSpPr>
            <p:cNvPr id="8" name="任意多边形: 形状 7"/>
            <p:cNvSpPr/>
            <p:nvPr userDrawn="1"/>
          </p:nvSpPr>
          <p:spPr>
            <a:xfrm>
              <a:off x="11525250" y="827730"/>
              <a:ext cx="676275" cy="611187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6275" h="611187">
                  <a:moveTo>
                    <a:pt x="0" y="381000"/>
                  </a:moveTo>
                  <a:lnTo>
                    <a:pt x="669925" y="0"/>
                  </a:lnTo>
                  <a:cubicBezTo>
                    <a:pt x="672042" y="203729"/>
                    <a:pt x="674158" y="407458"/>
                    <a:pt x="676275" y="611187"/>
                  </a:cubicBezTo>
                  <a:lnTo>
                    <a:pt x="0" y="38100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/>
          </p:nvSpPr>
          <p:spPr>
            <a:xfrm>
              <a:off x="11358562" y="102789"/>
              <a:ext cx="840581" cy="401638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  <a:gd name="connsiteX0-49" fmla="*/ 0 w 766763"/>
                <a:gd name="connsiteY0-50" fmla="*/ 411957 h 611187"/>
                <a:gd name="connsiteX1-51" fmla="*/ 760413 w 766763"/>
                <a:gd name="connsiteY1-52" fmla="*/ 0 h 611187"/>
                <a:gd name="connsiteX2-53" fmla="*/ 766763 w 766763"/>
                <a:gd name="connsiteY2-54" fmla="*/ 611187 h 611187"/>
                <a:gd name="connsiteX3-55" fmla="*/ 0 w 766763"/>
                <a:gd name="connsiteY3-56" fmla="*/ 411957 h 611187"/>
                <a:gd name="connsiteX0-57" fmla="*/ 0 w 766763"/>
                <a:gd name="connsiteY0-58" fmla="*/ 257176 h 456406"/>
                <a:gd name="connsiteX1-59" fmla="*/ 367506 w 766763"/>
                <a:gd name="connsiteY1-60" fmla="*/ 0 h 456406"/>
                <a:gd name="connsiteX2-61" fmla="*/ 766763 w 766763"/>
                <a:gd name="connsiteY2-62" fmla="*/ 456406 h 456406"/>
                <a:gd name="connsiteX3-63" fmla="*/ 0 w 766763"/>
                <a:gd name="connsiteY3-64" fmla="*/ 257176 h 456406"/>
                <a:gd name="connsiteX0-65" fmla="*/ 0 w 840581"/>
                <a:gd name="connsiteY0-66" fmla="*/ 257176 h 470694"/>
                <a:gd name="connsiteX1-67" fmla="*/ 367506 w 840581"/>
                <a:gd name="connsiteY1-68" fmla="*/ 0 h 470694"/>
                <a:gd name="connsiteX2-69" fmla="*/ 840581 w 840581"/>
                <a:gd name="connsiteY2-70" fmla="*/ 470694 h 470694"/>
                <a:gd name="connsiteX3-71" fmla="*/ 0 w 840581"/>
                <a:gd name="connsiteY3-72" fmla="*/ 257176 h 470694"/>
                <a:gd name="connsiteX0-73" fmla="*/ 0 w 854194"/>
                <a:gd name="connsiteY0-74" fmla="*/ 258083 h 471601"/>
                <a:gd name="connsiteX1-75" fmla="*/ 367506 w 854194"/>
                <a:gd name="connsiteY1-76" fmla="*/ 907 h 471601"/>
                <a:gd name="connsiteX2-77" fmla="*/ 509587 w 854194"/>
                <a:gd name="connsiteY2-78" fmla="*/ 183869 h 471601"/>
                <a:gd name="connsiteX3-79" fmla="*/ 840581 w 854194"/>
                <a:gd name="connsiteY3-80" fmla="*/ 471601 h 471601"/>
                <a:gd name="connsiteX4" fmla="*/ 0 w 854194"/>
                <a:gd name="connsiteY4" fmla="*/ 258083 h 471601"/>
                <a:gd name="connsiteX0-81" fmla="*/ 0 w 902018"/>
                <a:gd name="connsiteY0-82" fmla="*/ 265412 h 478930"/>
                <a:gd name="connsiteX1-83" fmla="*/ 367506 w 902018"/>
                <a:gd name="connsiteY1-84" fmla="*/ 8236 h 478930"/>
                <a:gd name="connsiteX2-85" fmla="*/ 840581 w 902018"/>
                <a:gd name="connsiteY2-86" fmla="*/ 64991 h 478930"/>
                <a:gd name="connsiteX3-87" fmla="*/ 840581 w 902018"/>
                <a:gd name="connsiteY3-88" fmla="*/ 478930 h 478930"/>
                <a:gd name="connsiteX4-89" fmla="*/ 0 w 902018"/>
                <a:gd name="connsiteY4-90" fmla="*/ 265412 h 478930"/>
                <a:gd name="connsiteX0-91" fmla="*/ 0 w 902018"/>
                <a:gd name="connsiteY0-92" fmla="*/ 274752 h 488270"/>
                <a:gd name="connsiteX1-93" fmla="*/ 367506 w 902018"/>
                <a:gd name="connsiteY1-94" fmla="*/ 17576 h 488270"/>
                <a:gd name="connsiteX2-95" fmla="*/ 840581 w 902018"/>
                <a:gd name="connsiteY2-96" fmla="*/ 74331 h 488270"/>
                <a:gd name="connsiteX3-97" fmla="*/ 840581 w 902018"/>
                <a:gd name="connsiteY3-98" fmla="*/ 488270 h 488270"/>
                <a:gd name="connsiteX4-99" fmla="*/ 0 w 902018"/>
                <a:gd name="connsiteY4-100" fmla="*/ 274752 h 488270"/>
                <a:gd name="connsiteX0-101" fmla="*/ 0 w 902018"/>
                <a:gd name="connsiteY0-102" fmla="*/ 266827 h 480345"/>
                <a:gd name="connsiteX1-103" fmla="*/ 367506 w 902018"/>
                <a:gd name="connsiteY1-104" fmla="*/ 9651 h 480345"/>
                <a:gd name="connsiteX2-105" fmla="*/ 840581 w 902018"/>
                <a:gd name="connsiteY2-106" fmla="*/ 66406 h 480345"/>
                <a:gd name="connsiteX3-107" fmla="*/ 840581 w 902018"/>
                <a:gd name="connsiteY3-108" fmla="*/ 480345 h 480345"/>
                <a:gd name="connsiteX4-109" fmla="*/ 0 w 902018"/>
                <a:gd name="connsiteY4-110" fmla="*/ 266827 h 480345"/>
                <a:gd name="connsiteX0-111" fmla="*/ 0 w 880599"/>
                <a:gd name="connsiteY0-112" fmla="*/ 266827 h 480345"/>
                <a:gd name="connsiteX1-113" fmla="*/ 367506 w 880599"/>
                <a:gd name="connsiteY1-114" fmla="*/ 9651 h 480345"/>
                <a:gd name="connsiteX2-115" fmla="*/ 840581 w 880599"/>
                <a:gd name="connsiteY2-116" fmla="*/ 66406 h 480345"/>
                <a:gd name="connsiteX3-117" fmla="*/ 840581 w 880599"/>
                <a:gd name="connsiteY3-118" fmla="*/ 480345 h 480345"/>
                <a:gd name="connsiteX4-119" fmla="*/ 0 w 880599"/>
                <a:gd name="connsiteY4-120" fmla="*/ 266827 h 480345"/>
                <a:gd name="connsiteX0-121" fmla="*/ 0 w 880599"/>
                <a:gd name="connsiteY0-122" fmla="*/ 266827 h 480345"/>
                <a:gd name="connsiteX1-123" fmla="*/ 367506 w 880599"/>
                <a:gd name="connsiteY1-124" fmla="*/ 9651 h 480345"/>
                <a:gd name="connsiteX2-125" fmla="*/ 840581 w 880599"/>
                <a:gd name="connsiteY2-126" fmla="*/ 66406 h 480345"/>
                <a:gd name="connsiteX3-127" fmla="*/ 840581 w 880599"/>
                <a:gd name="connsiteY3-128" fmla="*/ 480345 h 480345"/>
                <a:gd name="connsiteX4-129" fmla="*/ 0 w 880599"/>
                <a:gd name="connsiteY4-130" fmla="*/ 266827 h 480345"/>
                <a:gd name="connsiteX0-131" fmla="*/ 0 w 880599"/>
                <a:gd name="connsiteY0-132" fmla="*/ 266827 h 480345"/>
                <a:gd name="connsiteX1-133" fmla="*/ 367506 w 880599"/>
                <a:gd name="connsiteY1-134" fmla="*/ 9651 h 480345"/>
                <a:gd name="connsiteX2-135" fmla="*/ 840581 w 880599"/>
                <a:gd name="connsiteY2-136" fmla="*/ 66406 h 480345"/>
                <a:gd name="connsiteX3-137" fmla="*/ 840581 w 880599"/>
                <a:gd name="connsiteY3-138" fmla="*/ 480345 h 480345"/>
                <a:gd name="connsiteX4-139" fmla="*/ 0 w 880599"/>
                <a:gd name="connsiteY4-140" fmla="*/ 266827 h 480345"/>
                <a:gd name="connsiteX0-141" fmla="*/ 0 w 844760"/>
                <a:gd name="connsiteY0-142" fmla="*/ 266827 h 480345"/>
                <a:gd name="connsiteX1-143" fmla="*/ 367506 w 844760"/>
                <a:gd name="connsiteY1-144" fmla="*/ 9651 h 480345"/>
                <a:gd name="connsiteX2-145" fmla="*/ 840581 w 844760"/>
                <a:gd name="connsiteY2-146" fmla="*/ 66406 h 480345"/>
                <a:gd name="connsiteX3-147" fmla="*/ 840581 w 844760"/>
                <a:gd name="connsiteY3-148" fmla="*/ 480345 h 480345"/>
                <a:gd name="connsiteX4-149" fmla="*/ 0 w 844760"/>
                <a:gd name="connsiteY4-150" fmla="*/ 266827 h 480345"/>
                <a:gd name="connsiteX0-151" fmla="*/ 0 w 844760"/>
                <a:gd name="connsiteY0-152" fmla="*/ 257176 h 470694"/>
                <a:gd name="connsiteX1-153" fmla="*/ 367506 w 844760"/>
                <a:gd name="connsiteY1-154" fmla="*/ 0 h 470694"/>
                <a:gd name="connsiteX2-155" fmla="*/ 840581 w 844760"/>
                <a:gd name="connsiteY2-156" fmla="*/ 56755 h 470694"/>
                <a:gd name="connsiteX3-157" fmla="*/ 840581 w 844760"/>
                <a:gd name="connsiteY3-158" fmla="*/ 470694 h 470694"/>
                <a:gd name="connsiteX4-159" fmla="*/ 0 w 844760"/>
                <a:gd name="connsiteY4-160" fmla="*/ 257176 h 470694"/>
                <a:gd name="connsiteX0-161" fmla="*/ 0 w 844760"/>
                <a:gd name="connsiteY0-162" fmla="*/ 200421 h 413939"/>
                <a:gd name="connsiteX1-163" fmla="*/ 255587 w 844760"/>
                <a:gd name="connsiteY1-164" fmla="*/ 12301 h 413939"/>
                <a:gd name="connsiteX2-165" fmla="*/ 840581 w 844760"/>
                <a:gd name="connsiteY2-166" fmla="*/ 0 h 413939"/>
                <a:gd name="connsiteX3-167" fmla="*/ 840581 w 844760"/>
                <a:gd name="connsiteY3-168" fmla="*/ 413939 h 413939"/>
                <a:gd name="connsiteX4-169" fmla="*/ 0 w 844760"/>
                <a:gd name="connsiteY4-170" fmla="*/ 200421 h 413939"/>
                <a:gd name="connsiteX0-171" fmla="*/ 0 w 840581"/>
                <a:gd name="connsiteY0-172" fmla="*/ 188515 h 402033"/>
                <a:gd name="connsiteX1-173" fmla="*/ 255587 w 840581"/>
                <a:gd name="connsiteY1-174" fmla="*/ 395 h 402033"/>
                <a:gd name="connsiteX2-175" fmla="*/ 826293 w 840581"/>
                <a:gd name="connsiteY2-176" fmla="*/ 0 h 402033"/>
                <a:gd name="connsiteX3-177" fmla="*/ 840581 w 840581"/>
                <a:gd name="connsiteY3-178" fmla="*/ 402033 h 402033"/>
                <a:gd name="connsiteX4-179" fmla="*/ 0 w 840581"/>
                <a:gd name="connsiteY4-180" fmla="*/ 188515 h 402033"/>
                <a:gd name="connsiteX0-181" fmla="*/ 0 w 840581"/>
                <a:gd name="connsiteY0-182" fmla="*/ 188120 h 401638"/>
                <a:gd name="connsiteX1-183" fmla="*/ 255587 w 840581"/>
                <a:gd name="connsiteY1-184" fmla="*/ 0 h 401638"/>
                <a:gd name="connsiteX2-185" fmla="*/ 723899 w 840581"/>
                <a:gd name="connsiteY2-186" fmla="*/ 44849 h 401638"/>
                <a:gd name="connsiteX3-187" fmla="*/ 840581 w 840581"/>
                <a:gd name="connsiteY3-188" fmla="*/ 401638 h 401638"/>
                <a:gd name="connsiteX4-189" fmla="*/ 0 w 840581"/>
                <a:gd name="connsiteY4-190" fmla="*/ 188120 h 401638"/>
                <a:gd name="connsiteX0-191" fmla="*/ 0 w 843046"/>
                <a:gd name="connsiteY0-192" fmla="*/ 188120 h 401638"/>
                <a:gd name="connsiteX1-193" fmla="*/ 255587 w 843046"/>
                <a:gd name="connsiteY1-194" fmla="*/ 0 h 401638"/>
                <a:gd name="connsiteX2-195" fmla="*/ 838199 w 843046"/>
                <a:gd name="connsiteY2-196" fmla="*/ 4367 h 401638"/>
                <a:gd name="connsiteX3-197" fmla="*/ 840581 w 843046"/>
                <a:gd name="connsiteY3-198" fmla="*/ 401638 h 401638"/>
                <a:gd name="connsiteX4-199" fmla="*/ 0 w 843046"/>
                <a:gd name="connsiteY4-200" fmla="*/ 188120 h 401638"/>
                <a:gd name="connsiteX0-201" fmla="*/ 0 w 840581"/>
                <a:gd name="connsiteY0-202" fmla="*/ 188120 h 401638"/>
                <a:gd name="connsiteX1-203" fmla="*/ 255587 w 840581"/>
                <a:gd name="connsiteY1-204" fmla="*/ 0 h 401638"/>
                <a:gd name="connsiteX2-205" fmla="*/ 838199 w 840581"/>
                <a:gd name="connsiteY2-206" fmla="*/ 4367 h 401638"/>
                <a:gd name="connsiteX3-207" fmla="*/ 840581 w 840581"/>
                <a:gd name="connsiteY3-208" fmla="*/ 401638 h 401638"/>
                <a:gd name="connsiteX4-209" fmla="*/ 0 w 840581"/>
                <a:gd name="connsiteY4-210" fmla="*/ 188120 h 401638"/>
                <a:gd name="connsiteX0-211" fmla="*/ 0 w 840581"/>
                <a:gd name="connsiteY0-212" fmla="*/ 188120 h 401638"/>
                <a:gd name="connsiteX1-213" fmla="*/ 255587 w 840581"/>
                <a:gd name="connsiteY1-214" fmla="*/ 0 h 401638"/>
                <a:gd name="connsiteX2-215" fmla="*/ 840580 w 840581"/>
                <a:gd name="connsiteY2-216" fmla="*/ 4367 h 401638"/>
                <a:gd name="connsiteX3-217" fmla="*/ 840581 w 840581"/>
                <a:gd name="connsiteY3-218" fmla="*/ 401638 h 401638"/>
                <a:gd name="connsiteX4-219" fmla="*/ 0 w 840581"/>
                <a:gd name="connsiteY4-220" fmla="*/ 188120 h 4016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89" y="connsiteY4-90"/>
                </a:cxn>
              </a:cxnLst>
              <a:rect l="l" t="t" r="r" b="b"/>
              <a:pathLst>
                <a:path w="840581" h="401638">
                  <a:moveTo>
                    <a:pt x="0" y="188120"/>
                  </a:moveTo>
                  <a:lnTo>
                    <a:pt x="255587" y="0"/>
                  </a:lnTo>
                  <a:lnTo>
                    <a:pt x="840580" y="4367"/>
                  </a:lnTo>
                  <a:cubicBezTo>
                    <a:pt x="838463" y="63767"/>
                    <a:pt x="839787" y="296400"/>
                    <a:pt x="840581" y="401638"/>
                  </a:cubicBezTo>
                  <a:lnTo>
                    <a:pt x="0" y="18812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/>
          </p:nvSpPr>
          <p:spPr>
            <a:xfrm>
              <a:off x="11550649" y="1762767"/>
              <a:ext cx="659004" cy="1406526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1528763"/>
                <a:gd name="connsiteY0-66" fmla="*/ 915988 h 1196975"/>
                <a:gd name="connsiteX1-67" fmla="*/ 1528763 w 1528763"/>
                <a:gd name="connsiteY1-68" fmla="*/ 0 h 1196975"/>
                <a:gd name="connsiteX2-69" fmla="*/ 873125 w 1528763"/>
                <a:gd name="connsiteY2-70" fmla="*/ 1196975 h 1196975"/>
                <a:gd name="connsiteX3-71" fmla="*/ 0 w 1528763"/>
                <a:gd name="connsiteY3-72" fmla="*/ 915988 h 1196975"/>
                <a:gd name="connsiteX0-73" fmla="*/ 0 w 1528763"/>
                <a:gd name="connsiteY0-74" fmla="*/ 915988 h 1406525"/>
                <a:gd name="connsiteX1-75" fmla="*/ 1528763 w 1528763"/>
                <a:gd name="connsiteY1-76" fmla="*/ 0 h 1406525"/>
                <a:gd name="connsiteX2-77" fmla="*/ 1525587 w 1528763"/>
                <a:gd name="connsiteY2-78" fmla="*/ 1406525 h 1406525"/>
                <a:gd name="connsiteX3-79" fmla="*/ 0 w 1528763"/>
                <a:gd name="connsiteY3-80" fmla="*/ 915988 h 1406525"/>
                <a:gd name="connsiteX0-81" fmla="*/ 0 w 1525779"/>
                <a:gd name="connsiteY0-82" fmla="*/ 901701 h 1392238"/>
                <a:gd name="connsiteX1-83" fmla="*/ 1524001 w 1525779"/>
                <a:gd name="connsiteY1-84" fmla="*/ 0 h 1392238"/>
                <a:gd name="connsiteX2-85" fmla="*/ 1525587 w 1525779"/>
                <a:gd name="connsiteY2-86" fmla="*/ 1392238 h 1392238"/>
                <a:gd name="connsiteX3-87" fmla="*/ 0 w 1525779"/>
                <a:gd name="connsiteY3-88" fmla="*/ 901701 h 1392238"/>
                <a:gd name="connsiteX0-89" fmla="*/ 0 w 335154"/>
                <a:gd name="connsiteY0-90" fmla="*/ 887413 h 1392238"/>
                <a:gd name="connsiteX1-91" fmla="*/ 333376 w 335154"/>
                <a:gd name="connsiteY1-92" fmla="*/ 0 h 1392238"/>
                <a:gd name="connsiteX2-93" fmla="*/ 334962 w 335154"/>
                <a:gd name="connsiteY2-94" fmla="*/ 1392238 h 1392238"/>
                <a:gd name="connsiteX3-95" fmla="*/ 0 w 335154"/>
                <a:gd name="connsiteY3-96" fmla="*/ 887413 h 1392238"/>
                <a:gd name="connsiteX0-97" fmla="*/ 0 w 663767"/>
                <a:gd name="connsiteY0-98" fmla="*/ 896938 h 1392238"/>
                <a:gd name="connsiteX1-99" fmla="*/ 661989 w 663767"/>
                <a:gd name="connsiteY1-100" fmla="*/ 0 h 1392238"/>
                <a:gd name="connsiteX2-101" fmla="*/ 663575 w 663767"/>
                <a:gd name="connsiteY2-102" fmla="*/ 1392238 h 1392238"/>
                <a:gd name="connsiteX3-103" fmla="*/ 0 w 663767"/>
                <a:gd name="connsiteY3-104" fmla="*/ 896938 h 1392238"/>
                <a:gd name="connsiteX0-105" fmla="*/ 0 w 663666"/>
                <a:gd name="connsiteY0-106" fmla="*/ 911226 h 1406526"/>
                <a:gd name="connsiteX1-107" fmla="*/ 657227 w 663666"/>
                <a:gd name="connsiteY1-108" fmla="*/ 0 h 1406526"/>
                <a:gd name="connsiteX2-109" fmla="*/ 663575 w 663666"/>
                <a:gd name="connsiteY2-110" fmla="*/ 1406526 h 1406526"/>
                <a:gd name="connsiteX3-111" fmla="*/ 0 w 663666"/>
                <a:gd name="connsiteY3-112" fmla="*/ 911226 h 1406526"/>
                <a:gd name="connsiteX0-113" fmla="*/ 0 w 659004"/>
                <a:gd name="connsiteY0-114" fmla="*/ 911226 h 1406526"/>
                <a:gd name="connsiteX1-115" fmla="*/ 657227 w 659004"/>
                <a:gd name="connsiteY1-116" fmla="*/ 0 h 1406526"/>
                <a:gd name="connsiteX2-117" fmla="*/ 658812 w 659004"/>
                <a:gd name="connsiteY2-118" fmla="*/ 1406526 h 1406526"/>
                <a:gd name="connsiteX3-119" fmla="*/ 0 w 659004"/>
                <a:gd name="connsiteY3-120" fmla="*/ 911226 h 1406526"/>
                <a:gd name="connsiteX0-121" fmla="*/ 0 w 659004"/>
                <a:gd name="connsiteY0-122" fmla="*/ 906463 h 1406526"/>
                <a:gd name="connsiteX1-123" fmla="*/ 657227 w 659004"/>
                <a:gd name="connsiteY1-124" fmla="*/ 0 h 1406526"/>
                <a:gd name="connsiteX2-125" fmla="*/ 658812 w 659004"/>
                <a:gd name="connsiteY2-126" fmla="*/ 1406526 h 1406526"/>
                <a:gd name="connsiteX3-127" fmla="*/ 0 w 659004"/>
                <a:gd name="connsiteY3-128" fmla="*/ 906463 h 14065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59004" h="1406526">
                  <a:moveTo>
                    <a:pt x="0" y="906463"/>
                  </a:moveTo>
                  <a:lnTo>
                    <a:pt x="657227" y="0"/>
                  </a:lnTo>
                  <a:cubicBezTo>
                    <a:pt x="656168" y="468842"/>
                    <a:pt x="659871" y="937684"/>
                    <a:pt x="658812" y="1406526"/>
                  </a:cubicBezTo>
                  <a:lnTo>
                    <a:pt x="0" y="906463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>
              <a:off x="10727690" y="1781969"/>
              <a:ext cx="873125" cy="9064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73125" h="906462">
                  <a:moveTo>
                    <a:pt x="0" y="625475"/>
                  </a:moveTo>
                  <a:lnTo>
                    <a:pt x="276225" y="0"/>
                  </a:lnTo>
                  <a:lnTo>
                    <a:pt x="873125" y="906462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>
              <a:off x="10663238" y="290513"/>
              <a:ext cx="847725" cy="9191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47725" h="919162">
                  <a:moveTo>
                    <a:pt x="0" y="752475"/>
                  </a:moveTo>
                  <a:lnTo>
                    <a:pt x="695325" y="0"/>
                  </a:lnTo>
                  <a:lnTo>
                    <a:pt x="847725" y="919162"/>
                  </a:lnTo>
                  <a:lnTo>
                    <a:pt x="0" y="752475"/>
                  </a:lnTo>
                  <a:close/>
                </a:path>
              </a:pathLst>
            </a:custGeom>
            <a:solidFill>
              <a:srgbClr val="F4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9363075" y="-37147"/>
              <a:ext cx="2828925" cy="3909900"/>
              <a:chOff x="9363075" y="-37147"/>
              <a:chExt cx="2828925" cy="390990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1553825" y="2552701"/>
                <a:ext cx="638175" cy="48577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>
                <a:off x="10721788" y="1658471"/>
                <a:ext cx="277906" cy="6364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1520488" y="1090613"/>
                <a:ext cx="671512" cy="22719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V="1">
                <a:off x="11549063" y="1666875"/>
                <a:ext cx="642937" cy="8858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1001375" y="1085850"/>
                <a:ext cx="514350" cy="5810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0721340" y="2293620"/>
                <a:ext cx="830580" cy="2667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endCxn id="42" idx="5"/>
              </p:cNvCxnSpPr>
              <p:nvPr/>
            </p:nvCxnSpPr>
            <p:spPr>
              <a:xfrm>
                <a:off x="10995661" y="1653540"/>
                <a:ext cx="672662" cy="101365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11349038" y="180975"/>
                <a:ext cx="166687" cy="91201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0656094" y="180975"/>
                <a:ext cx="695325" cy="7500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9457765" y="464820"/>
                <a:ext cx="410135" cy="243392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9867900" y="472440"/>
                <a:ext cx="784860" cy="44958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9867900" y="-11511"/>
                <a:ext cx="66675" cy="4763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 flipV="1">
                <a:off x="10480835" y="-11511"/>
                <a:ext cx="179545" cy="9335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1361420" y="-37147"/>
                <a:ext cx="296227" cy="20478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1521440" y="716280"/>
                <a:ext cx="670560" cy="3810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11551920" y="2545080"/>
                <a:ext cx="213360" cy="10515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0668000" y="922020"/>
                <a:ext cx="845820" cy="1752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10995661" y="2545081"/>
                <a:ext cx="556259" cy="60325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1761694" y="3585882"/>
                <a:ext cx="430306" cy="28687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1358282" y="179294"/>
                <a:ext cx="833718" cy="21027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10906125" y="15716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1420475" y="10001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1287125" y="11430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0629900" y="220027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801225" y="4000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1696700" y="35242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9363075" y="62103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0496550" y="77152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1391900" y="239077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0833736" y="2980932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4" name="组合 43"/>
          <p:cNvGrpSpPr/>
          <p:nvPr userDrawn="1"/>
        </p:nvGrpSpPr>
        <p:grpSpPr>
          <a:xfrm>
            <a:off x="-19842" y="3769518"/>
            <a:ext cx="3817936" cy="3183732"/>
            <a:chOff x="-19842" y="3769518"/>
            <a:chExt cx="3817936" cy="3183732"/>
          </a:xfrm>
        </p:grpSpPr>
        <p:sp>
          <p:nvSpPr>
            <p:cNvPr id="45" name="任意多边形: 形状 44"/>
            <p:cNvSpPr/>
            <p:nvPr userDrawn="1"/>
          </p:nvSpPr>
          <p:spPr>
            <a:xfrm>
              <a:off x="-14349" y="3897311"/>
              <a:ext cx="952166" cy="896939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28576 w 985045"/>
                <a:gd name="connsiteY0-122" fmla="*/ 963613 h 1061244"/>
                <a:gd name="connsiteX1-123" fmla="*/ 0 w 985045"/>
                <a:gd name="connsiteY1-124" fmla="*/ 0 h 1061244"/>
                <a:gd name="connsiteX2-125" fmla="*/ 985045 w 985045"/>
                <a:gd name="connsiteY2-126" fmla="*/ 1061244 h 1061244"/>
                <a:gd name="connsiteX3-127" fmla="*/ 28576 w 985045"/>
                <a:gd name="connsiteY3-128" fmla="*/ 963613 h 1061244"/>
                <a:gd name="connsiteX0-129" fmla="*/ 0 w 1004095"/>
                <a:gd name="connsiteY0-130" fmla="*/ 944563 h 1061244"/>
                <a:gd name="connsiteX1-131" fmla="*/ 19050 w 1004095"/>
                <a:gd name="connsiteY1-132" fmla="*/ 0 h 1061244"/>
                <a:gd name="connsiteX2-133" fmla="*/ 1004095 w 1004095"/>
                <a:gd name="connsiteY2-134" fmla="*/ 1061244 h 1061244"/>
                <a:gd name="connsiteX3-135" fmla="*/ 0 w 1004095"/>
                <a:gd name="connsiteY3-136" fmla="*/ 944563 h 1061244"/>
                <a:gd name="connsiteX0-137" fmla="*/ 0 w 965995"/>
                <a:gd name="connsiteY0-138" fmla="*/ 944563 h 944563"/>
                <a:gd name="connsiteX1-139" fmla="*/ 19050 w 965995"/>
                <a:gd name="connsiteY1-140" fmla="*/ 0 h 944563"/>
                <a:gd name="connsiteX2-141" fmla="*/ 965995 w 965995"/>
                <a:gd name="connsiteY2-142" fmla="*/ 484981 h 944563"/>
                <a:gd name="connsiteX3-143" fmla="*/ 0 w 965995"/>
                <a:gd name="connsiteY3-144" fmla="*/ 944563 h 944563"/>
                <a:gd name="connsiteX0-145" fmla="*/ 0 w 951708"/>
                <a:gd name="connsiteY0-146" fmla="*/ 925513 h 925513"/>
                <a:gd name="connsiteX1-147" fmla="*/ 4763 w 951708"/>
                <a:gd name="connsiteY1-148" fmla="*/ 0 h 925513"/>
                <a:gd name="connsiteX2-149" fmla="*/ 951708 w 951708"/>
                <a:gd name="connsiteY2-150" fmla="*/ 484981 h 925513"/>
                <a:gd name="connsiteX3-151" fmla="*/ 0 w 951708"/>
                <a:gd name="connsiteY3-152" fmla="*/ 925513 h 925513"/>
                <a:gd name="connsiteX0-153" fmla="*/ 0 w 951708"/>
                <a:gd name="connsiteY0-154" fmla="*/ 892176 h 892176"/>
                <a:gd name="connsiteX1-155" fmla="*/ 4763 w 951708"/>
                <a:gd name="connsiteY1-156" fmla="*/ 0 h 892176"/>
                <a:gd name="connsiteX2-157" fmla="*/ 951708 w 951708"/>
                <a:gd name="connsiteY2-158" fmla="*/ 484981 h 892176"/>
                <a:gd name="connsiteX3-159" fmla="*/ 0 w 951708"/>
                <a:gd name="connsiteY3-160" fmla="*/ 892176 h 892176"/>
                <a:gd name="connsiteX0-161" fmla="*/ 0 w 951708"/>
                <a:gd name="connsiteY0-162" fmla="*/ 911226 h 911226"/>
                <a:gd name="connsiteX1-163" fmla="*/ 4763 w 951708"/>
                <a:gd name="connsiteY1-164" fmla="*/ 0 h 911226"/>
                <a:gd name="connsiteX2-165" fmla="*/ 951708 w 951708"/>
                <a:gd name="connsiteY2-166" fmla="*/ 484981 h 911226"/>
                <a:gd name="connsiteX3-167" fmla="*/ 0 w 951708"/>
                <a:gd name="connsiteY3-168" fmla="*/ 911226 h 911226"/>
                <a:gd name="connsiteX0-169" fmla="*/ 458 w 952166"/>
                <a:gd name="connsiteY0-170" fmla="*/ 863601 h 863601"/>
                <a:gd name="connsiteX1-171" fmla="*/ 458 w 952166"/>
                <a:gd name="connsiteY1-172" fmla="*/ 0 h 863601"/>
                <a:gd name="connsiteX2-173" fmla="*/ 952166 w 952166"/>
                <a:gd name="connsiteY2-174" fmla="*/ 437356 h 863601"/>
                <a:gd name="connsiteX3-175" fmla="*/ 458 w 952166"/>
                <a:gd name="connsiteY3-176" fmla="*/ 863601 h 863601"/>
                <a:gd name="connsiteX0-177" fmla="*/ 458 w 952166"/>
                <a:gd name="connsiteY0-178" fmla="*/ 896939 h 896939"/>
                <a:gd name="connsiteX1-179" fmla="*/ 458 w 952166"/>
                <a:gd name="connsiteY1-180" fmla="*/ 0 h 896939"/>
                <a:gd name="connsiteX2-181" fmla="*/ 952166 w 952166"/>
                <a:gd name="connsiteY2-182" fmla="*/ 470694 h 896939"/>
                <a:gd name="connsiteX3-183" fmla="*/ 458 w 952166"/>
                <a:gd name="connsiteY3-184" fmla="*/ 896939 h 8969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52166" h="896939">
                  <a:moveTo>
                    <a:pt x="458" y="896939"/>
                  </a:moveTo>
                  <a:cubicBezTo>
                    <a:pt x="2046" y="588435"/>
                    <a:pt x="-1130" y="308504"/>
                    <a:pt x="458" y="0"/>
                  </a:cubicBezTo>
                  <a:lnTo>
                    <a:pt x="952166" y="470694"/>
                  </a:lnTo>
                  <a:lnTo>
                    <a:pt x="458" y="896939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 userDrawn="1"/>
          </p:nvSpPr>
          <p:spPr>
            <a:xfrm>
              <a:off x="1261664" y="6187282"/>
              <a:ext cx="1439069" cy="554831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1229519"/>
                <a:gd name="connsiteY0-194" fmla="*/ 661988 h 810419"/>
                <a:gd name="connsiteX1-195" fmla="*/ 985837 w 1229519"/>
                <a:gd name="connsiteY1-196" fmla="*/ 0 h 810419"/>
                <a:gd name="connsiteX2-197" fmla="*/ 1229519 w 1229519"/>
                <a:gd name="connsiteY2-198" fmla="*/ 810419 h 810419"/>
                <a:gd name="connsiteX3-199" fmla="*/ 0 w 1229519"/>
                <a:gd name="connsiteY3-200" fmla="*/ 661988 h 810419"/>
                <a:gd name="connsiteX0-201" fmla="*/ 0 w 1420019"/>
                <a:gd name="connsiteY0-202" fmla="*/ 661988 h 1194594"/>
                <a:gd name="connsiteX1-203" fmla="*/ 985837 w 1420019"/>
                <a:gd name="connsiteY1-204" fmla="*/ 0 h 1194594"/>
                <a:gd name="connsiteX2-205" fmla="*/ 1420019 w 1420019"/>
                <a:gd name="connsiteY2-206" fmla="*/ 1194594 h 1194594"/>
                <a:gd name="connsiteX3-207" fmla="*/ 0 w 1420019"/>
                <a:gd name="connsiteY3-208" fmla="*/ 661988 h 1194594"/>
                <a:gd name="connsiteX0-209" fmla="*/ 0 w 1420019"/>
                <a:gd name="connsiteY0-210" fmla="*/ 17463 h 550069"/>
                <a:gd name="connsiteX1-211" fmla="*/ 1284287 w 1420019"/>
                <a:gd name="connsiteY1-212" fmla="*/ 0 h 550069"/>
                <a:gd name="connsiteX2-213" fmla="*/ 1420019 w 1420019"/>
                <a:gd name="connsiteY2-214" fmla="*/ 550069 h 550069"/>
                <a:gd name="connsiteX3-215" fmla="*/ 0 w 1420019"/>
                <a:gd name="connsiteY3-216" fmla="*/ 17463 h 550069"/>
                <a:gd name="connsiteX0-217" fmla="*/ 0 w 1439069"/>
                <a:gd name="connsiteY0-218" fmla="*/ 0 h 554831"/>
                <a:gd name="connsiteX1-219" fmla="*/ 1303337 w 1439069"/>
                <a:gd name="connsiteY1-220" fmla="*/ 4762 h 554831"/>
                <a:gd name="connsiteX2-221" fmla="*/ 1439069 w 1439069"/>
                <a:gd name="connsiteY2-222" fmla="*/ 554831 h 554831"/>
                <a:gd name="connsiteX3-223" fmla="*/ 0 w 1439069"/>
                <a:gd name="connsiteY3-224" fmla="*/ 0 h 554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9069" h="554831">
                  <a:moveTo>
                    <a:pt x="0" y="0"/>
                  </a:moveTo>
                  <a:lnTo>
                    <a:pt x="1303337" y="4762"/>
                  </a:lnTo>
                  <a:lnTo>
                    <a:pt x="1439069" y="554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EAC4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 userDrawn="1"/>
          </p:nvSpPr>
          <p:spPr>
            <a:xfrm>
              <a:off x="-13494" y="6107112"/>
              <a:ext cx="519938" cy="76914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534194"/>
                <a:gd name="connsiteY0-194" fmla="*/ 890588 h 890588"/>
                <a:gd name="connsiteX1-195" fmla="*/ 303212 w 534194"/>
                <a:gd name="connsiteY1-196" fmla="*/ 0 h 890588"/>
                <a:gd name="connsiteX2-197" fmla="*/ 534194 w 534194"/>
                <a:gd name="connsiteY2-198" fmla="*/ 889794 h 890588"/>
                <a:gd name="connsiteX3-199" fmla="*/ 0 w 534194"/>
                <a:gd name="connsiteY3-200" fmla="*/ 890588 h 890588"/>
                <a:gd name="connsiteX0-201" fmla="*/ 57215 w 591409"/>
                <a:gd name="connsiteY0-202" fmla="*/ 890588 h 890588"/>
                <a:gd name="connsiteX1-203" fmla="*/ 14321 w 591409"/>
                <a:gd name="connsiteY1-204" fmla="*/ 195263 h 890588"/>
                <a:gd name="connsiteX2-205" fmla="*/ 360427 w 591409"/>
                <a:gd name="connsiteY2-206" fmla="*/ 0 h 890588"/>
                <a:gd name="connsiteX3-207" fmla="*/ 591409 w 591409"/>
                <a:gd name="connsiteY3-208" fmla="*/ 889794 h 890588"/>
                <a:gd name="connsiteX4" fmla="*/ 57215 w 591409"/>
                <a:gd name="connsiteY4" fmla="*/ 890588 h 890588"/>
                <a:gd name="connsiteX0-209" fmla="*/ 30988 w 593757"/>
                <a:gd name="connsiteY0-210" fmla="*/ 893763 h 893763"/>
                <a:gd name="connsiteX1-211" fmla="*/ 16669 w 593757"/>
                <a:gd name="connsiteY1-212" fmla="*/ 195263 h 893763"/>
                <a:gd name="connsiteX2-213" fmla="*/ 362775 w 593757"/>
                <a:gd name="connsiteY2-214" fmla="*/ 0 h 893763"/>
                <a:gd name="connsiteX3-215" fmla="*/ 593757 w 593757"/>
                <a:gd name="connsiteY3-216" fmla="*/ 889794 h 893763"/>
                <a:gd name="connsiteX4-217" fmla="*/ 30988 w 593757"/>
                <a:gd name="connsiteY4-218" fmla="*/ 893763 h 893763"/>
                <a:gd name="connsiteX0-219" fmla="*/ 38553 w 601322"/>
                <a:gd name="connsiteY0-220" fmla="*/ 893763 h 893763"/>
                <a:gd name="connsiteX1-221" fmla="*/ 24234 w 601322"/>
                <a:gd name="connsiteY1-222" fmla="*/ 195263 h 893763"/>
                <a:gd name="connsiteX2-223" fmla="*/ 370340 w 601322"/>
                <a:gd name="connsiteY2-224" fmla="*/ 0 h 893763"/>
                <a:gd name="connsiteX3-225" fmla="*/ 601322 w 601322"/>
                <a:gd name="connsiteY3-226" fmla="*/ 889794 h 893763"/>
                <a:gd name="connsiteX4-227" fmla="*/ 38553 w 601322"/>
                <a:gd name="connsiteY4-228" fmla="*/ 893763 h 893763"/>
                <a:gd name="connsiteX0-229" fmla="*/ 14319 w 577088"/>
                <a:gd name="connsiteY0-230" fmla="*/ 893763 h 893763"/>
                <a:gd name="connsiteX1-231" fmla="*/ 0 w 577088"/>
                <a:gd name="connsiteY1-232" fmla="*/ 195263 h 893763"/>
                <a:gd name="connsiteX2-233" fmla="*/ 346106 w 577088"/>
                <a:gd name="connsiteY2-234" fmla="*/ 0 h 893763"/>
                <a:gd name="connsiteX3-235" fmla="*/ 577088 w 577088"/>
                <a:gd name="connsiteY3-236" fmla="*/ 889794 h 893763"/>
                <a:gd name="connsiteX4-237" fmla="*/ 14319 w 577088"/>
                <a:gd name="connsiteY4-238" fmla="*/ 893763 h 893763"/>
                <a:gd name="connsiteX0-239" fmla="*/ 0 w 562769"/>
                <a:gd name="connsiteY0-240" fmla="*/ 893763 h 893763"/>
                <a:gd name="connsiteX1-241" fmla="*/ 1556 w 562769"/>
                <a:gd name="connsiteY1-242" fmla="*/ 192088 h 893763"/>
                <a:gd name="connsiteX2-243" fmla="*/ 331787 w 562769"/>
                <a:gd name="connsiteY2-244" fmla="*/ 0 h 893763"/>
                <a:gd name="connsiteX3-245" fmla="*/ 562769 w 562769"/>
                <a:gd name="connsiteY3-246" fmla="*/ 889794 h 893763"/>
                <a:gd name="connsiteX4-247" fmla="*/ 0 w 562769"/>
                <a:gd name="connsiteY4-248" fmla="*/ 893763 h 893763"/>
                <a:gd name="connsiteX0-249" fmla="*/ 36544 w 561213"/>
                <a:gd name="connsiteY0-250" fmla="*/ 893763 h 893763"/>
                <a:gd name="connsiteX1-251" fmla="*/ 0 w 561213"/>
                <a:gd name="connsiteY1-252" fmla="*/ 192088 h 893763"/>
                <a:gd name="connsiteX2-253" fmla="*/ 330231 w 561213"/>
                <a:gd name="connsiteY2-254" fmla="*/ 0 h 893763"/>
                <a:gd name="connsiteX3-255" fmla="*/ 561213 w 561213"/>
                <a:gd name="connsiteY3-256" fmla="*/ 889794 h 893763"/>
                <a:gd name="connsiteX4-257" fmla="*/ 36544 w 561213"/>
                <a:gd name="connsiteY4-258" fmla="*/ 893763 h 893763"/>
                <a:gd name="connsiteX0-259" fmla="*/ 11144 w 561213"/>
                <a:gd name="connsiteY0-260" fmla="*/ 900113 h 900113"/>
                <a:gd name="connsiteX1-261" fmla="*/ 0 w 561213"/>
                <a:gd name="connsiteY1-262" fmla="*/ 192088 h 900113"/>
                <a:gd name="connsiteX2-263" fmla="*/ 330231 w 561213"/>
                <a:gd name="connsiteY2-264" fmla="*/ 0 h 900113"/>
                <a:gd name="connsiteX3-265" fmla="*/ 561213 w 561213"/>
                <a:gd name="connsiteY3-266" fmla="*/ 889794 h 900113"/>
                <a:gd name="connsiteX4-267" fmla="*/ 11144 w 561213"/>
                <a:gd name="connsiteY4-268" fmla="*/ 900113 h 900113"/>
                <a:gd name="connsiteX0-269" fmla="*/ 7969 w 558038"/>
                <a:gd name="connsiteY0-270" fmla="*/ 900113 h 900113"/>
                <a:gd name="connsiteX1-271" fmla="*/ 0 w 558038"/>
                <a:gd name="connsiteY1-272" fmla="*/ 188913 h 900113"/>
                <a:gd name="connsiteX2-273" fmla="*/ 327056 w 558038"/>
                <a:gd name="connsiteY2-274" fmla="*/ 0 h 900113"/>
                <a:gd name="connsiteX3-275" fmla="*/ 558038 w 558038"/>
                <a:gd name="connsiteY3-276" fmla="*/ 889794 h 900113"/>
                <a:gd name="connsiteX4-277" fmla="*/ 7969 w 558038"/>
                <a:gd name="connsiteY4-278" fmla="*/ 900113 h 900113"/>
                <a:gd name="connsiteX0-279" fmla="*/ 5588 w 555657"/>
                <a:gd name="connsiteY0-280" fmla="*/ 900113 h 900113"/>
                <a:gd name="connsiteX1-281" fmla="*/ 0 w 555657"/>
                <a:gd name="connsiteY1-282" fmla="*/ 188913 h 900113"/>
                <a:gd name="connsiteX2-283" fmla="*/ 324675 w 555657"/>
                <a:gd name="connsiteY2-284" fmla="*/ 0 h 900113"/>
                <a:gd name="connsiteX3-285" fmla="*/ 555657 w 555657"/>
                <a:gd name="connsiteY3-286" fmla="*/ 889794 h 900113"/>
                <a:gd name="connsiteX4-287" fmla="*/ 5588 w 555657"/>
                <a:gd name="connsiteY4-288" fmla="*/ 900113 h 900113"/>
                <a:gd name="connsiteX0-289" fmla="*/ 7970 w 555657"/>
                <a:gd name="connsiteY0-290" fmla="*/ 769144 h 889794"/>
                <a:gd name="connsiteX1-291" fmla="*/ 0 w 555657"/>
                <a:gd name="connsiteY1-292" fmla="*/ 188913 h 889794"/>
                <a:gd name="connsiteX2-293" fmla="*/ 324675 w 555657"/>
                <a:gd name="connsiteY2-294" fmla="*/ 0 h 889794"/>
                <a:gd name="connsiteX3-295" fmla="*/ 555657 w 555657"/>
                <a:gd name="connsiteY3-296" fmla="*/ 889794 h 889794"/>
                <a:gd name="connsiteX4-297" fmla="*/ 7970 w 555657"/>
                <a:gd name="connsiteY4-298" fmla="*/ 769144 h 889794"/>
                <a:gd name="connsiteX0-299" fmla="*/ 7970 w 519938"/>
                <a:gd name="connsiteY0-300" fmla="*/ 769144 h 769144"/>
                <a:gd name="connsiteX1-301" fmla="*/ 0 w 519938"/>
                <a:gd name="connsiteY1-302" fmla="*/ 188913 h 769144"/>
                <a:gd name="connsiteX2-303" fmla="*/ 324675 w 519938"/>
                <a:gd name="connsiteY2-304" fmla="*/ 0 h 769144"/>
                <a:gd name="connsiteX3-305" fmla="*/ 519938 w 519938"/>
                <a:gd name="connsiteY3-306" fmla="*/ 761206 h 769144"/>
                <a:gd name="connsiteX4-307" fmla="*/ 7970 w 519938"/>
                <a:gd name="connsiteY4-308" fmla="*/ 769144 h 7691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217" y="connsiteY4-218"/>
                </a:cxn>
              </a:cxnLst>
              <a:rect l="l" t="t" r="r" b="b"/>
              <a:pathLst>
                <a:path w="519938" h="769144">
                  <a:moveTo>
                    <a:pt x="7970" y="769144"/>
                  </a:moveTo>
                  <a:cubicBezTo>
                    <a:pt x="10605" y="517261"/>
                    <a:pt x="7159" y="538163"/>
                    <a:pt x="0" y="188913"/>
                  </a:cubicBezTo>
                  <a:lnTo>
                    <a:pt x="324675" y="0"/>
                  </a:lnTo>
                  <a:lnTo>
                    <a:pt x="519938" y="761206"/>
                  </a:lnTo>
                  <a:lnTo>
                    <a:pt x="7970" y="769144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 userDrawn="1"/>
          </p:nvSpPr>
          <p:spPr>
            <a:xfrm>
              <a:off x="1027113" y="6177755"/>
              <a:ext cx="448470" cy="689769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488951"/>
                <a:gd name="connsiteY0-194" fmla="*/ 689769 h 810419"/>
                <a:gd name="connsiteX1-195" fmla="*/ 245269 w 488951"/>
                <a:gd name="connsiteY1-196" fmla="*/ 0 h 810419"/>
                <a:gd name="connsiteX2-197" fmla="*/ 488951 w 488951"/>
                <a:gd name="connsiteY2-198" fmla="*/ 810419 h 810419"/>
                <a:gd name="connsiteX3-199" fmla="*/ 0 w 488951"/>
                <a:gd name="connsiteY3-200" fmla="*/ 689769 h 810419"/>
                <a:gd name="connsiteX0-201" fmla="*/ 0 w 448470"/>
                <a:gd name="connsiteY0-202" fmla="*/ 689769 h 689769"/>
                <a:gd name="connsiteX1-203" fmla="*/ 245269 w 448470"/>
                <a:gd name="connsiteY1-204" fmla="*/ 0 h 689769"/>
                <a:gd name="connsiteX2-205" fmla="*/ 448470 w 448470"/>
                <a:gd name="connsiteY2-206" fmla="*/ 688975 h 689769"/>
                <a:gd name="connsiteX3-207" fmla="*/ 0 w 448470"/>
                <a:gd name="connsiteY3-208" fmla="*/ 689769 h 689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8470" h="689769">
                  <a:moveTo>
                    <a:pt x="0" y="689769"/>
                  </a:moveTo>
                  <a:lnTo>
                    <a:pt x="245269" y="0"/>
                  </a:lnTo>
                  <a:lnTo>
                    <a:pt x="448470" y="688975"/>
                  </a:lnTo>
                  <a:lnTo>
                    <a:pt x="0" y="689769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 userDrawn="1"/>
          </p:nvSpPr>
          <p:spPr>
            <a:xfrm>
              <a:off x="315547" y="5301457"/>
              <a:ext cx="956469" cy="88979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56469" h="889794">
                  <a:moveTo>
                    <a:pt x="0" y="792163"/>
                  </a:moveTo>
                  <a:lnTo>
                    <a:pt x="538162" y="0"/>
                  </a:lnTo>
                  <a:lnTo>
                    <a:pt x="956469" y="889794"/>
                  </a:lnTo>
                  <a:lnTo>
                    <a:pt x="0" y="792163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 userDrawn="1"/>
          </p:nvGrpSpPr>
          <p:grpSpPr>
            <a:xfrm>
              <a:off x="-19842" y="3769518"/>
              <a:ext cx="3817936" cy="3183732"/>
              <a:chOff x="-19842" y="3769518"/>
              <a:chExt cx="3817936" cy="3183732"/>
            </a:xfrm>
          </p:grpSpPr>
          <p:cxnSp>
            <p:nvCxnSpPr>
              <p:cNvPr id="51" name="直接连接符 50"/>
              <p:cNvCxnSpPr/>
              <p:nvPr/>
            </p:nvCxnSpPr>
            <p:spPr>
              <a:xfrm flipH="1">
                <a:off x="850900" y="4244975"/>
                <a:ext cx="95250" cy="9334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852488" y="5172075"/>
                <a:ext cx="423862" cy="90963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1262063" y="5362575"/>
                <a:ext cx="485775" cy="70485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1262063" y="6067425"/>
                <a:ext cx="1438275" cy="5524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04800" y="5972175"/>
                <a:ext cx="957263" cy="952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>
                <a:off x="304800" y="5176838"/>
                <a:ext cx="547688" cy="79533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 flipV="1">
                <a:off x="-16668" y="4936332"/>
                <a:ext cx="864394" cy="240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981870" y="6067425"/>
                <a:ext cx="284958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266825" y="6057900"/>
                <a:ext cx="252413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 flipV="1">
                <a:off x="-19842" y="3769518"/>
                <a:ext cx="969167" cy="46910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-9525" y="5970588"/>
                <a:ext cx="314325" cy="1968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>
                <a:off x="2309813" y="6624637"/>
                <a:ext cx="397669" cy="233363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>
                <a:off x="2707484" y="6254750"/>
                <a:ext cx="524666" cy="367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709864" y="6629400"/>
                <a:ext cx="1088230" cy="2381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269206" y="6060281"/>
                <a:ext cx="1293019" cy="714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2562225" y="6064250"/>
                <a:ext cx="136525" cy="5556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304800" y="5974556"/>
                <a:ext cx="235545" cy="89296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flipH="1">
                <a:off x="0" y="4243388"/>
                <a:ext cx="947738" cy="42267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椭圆 68"/>
              <p:cNvSpPr/>
              <p:nvPr/>
            </p:nvSpPr>
            <p:spPr>
              <a:xfrm>
                <a:off x="1104900" y="590550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752475" y="50768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1680038" y="5290575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42875" y="581025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786056" y="408384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626750" y="6557400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467769" y="59686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1428750" y="676275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144046" y="61591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6200000">
            <a:off x="230086" y="-249136"/>
            <a:ext cx="1282904" cy="1762125"/>
            <a:chOff x="9363075" y="-37147"/>
            <a:chExt cx="2846578" cy="3909900"/>
          </a:xfrm>
        </p:grpSpPr>
        <p:sp>
          <p:nvSpPr>
            <p:cNvPr id="8" name="任意多边形: 形状 7"/>
            <p:cNvSpPr/>
            <p:nvPr userDrawn="1"/>
          </p:nvSpPr>
          <p:spPr>
            <a:xfrm>
              <a:off x="11525250" y="827730"/>
              <a:ext cx="676275" cy="611187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6275" h="611187">
                  <a:moveTo>
                    <a:pt x="0" y="381000"/>
                  </a:moveTo>
                  <a:lnTo>
                    <a:pt x="669925" y="0"/>
                  </a:lnTo>
                  <a:cubicBezTo>
                    <a:pt x="672042" y="203729"/>
                    <a:pt x="674158" y="407458"/>
                    <a:pt x="676275" y="611187"/>
                  </a:cubicBezTo>
                  <a:lnTo>
                    <a:pt x="0" y="38100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/>
          </p:nvSpPr>
          <p:spPr>
            <a:xfrm>
              <a:off x="11358562" y="102789"/>
              <a:ext cx="840581" cy="401638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  <a:gd name="connsiteX0-49" fmla="*/ 0 w 766763"/>
                <a:gd name="connsiteY0-50" fmla="*/ 411957 h 611187"/>
                <a:gd name="connsiteX1-51" fmla="*/ 760413 w 766763"/>
                <a:gd name="connsiteY1-52" fmla="*/ 0 h 611187"/>
                <a:gd name="connsiteX2-53" fmla="*/ 766763 w 766763"/>
                <a:gd name="connsiteY2-54" fmla="*/ 611187 h 611187"/>
                <a:gd name="connsiteX3-55" fmla="*/ 0 w 766763"/>
                <a:gd name="connsiteY3-56" fmla="*/ 411957 h 611187"/>
                <a:gd name="connsiteX0-57" fmla="*/ 0 w 766763"/>
                <a:gd name="connsiteY0-58" fmla="*/ 257176 h 456406"/>
                <a:gd name="connsiteX1-59" fmla="*/ 367506 w 766763"/>
                <a:gd name="connsiteY1-60" fmla="*/ 0 h 456406"/>
                <a:gd name="connsiteX2-61" fmla="*/ 766763 w 766763"/>
                <a:gd name="connsiteY2-62" fmla="*/ 456406 h 456406"/>
                <a:gd name="connsiteX3-63" fmla="*/ 0 w 766763"/>
                <a:gd name="connsiteY3-64" fmla="*/ 257176 h 456406"/>
                <a:gd name="connsiteX0-65" fmla="*/ 0 w 840581"/>
                <a:gd name="connsiteY0-66" fmla="*/ 257176 h 470694"/>
                <a:gd name="connsiteX1-67" fmla="*/ 367506 w 840581"/>
                <a:gd name="connsiteY1-68" fmla="*/ 0 h 470694"/>
                <a:gd name="connsiteX2-69" fmla="*/ 840581 w 840581"/>
                <a:gd name="connsiteY2-70" fmla="*/ 470694 h 470694"/>
                <a:gd name="connsiteX3-71" fmla="*/ 0 w 840581"/>
                <a:gd name="connsiteY3-72" fmla="*/ 257176 h 470694"/>
                <a:gd name="connsiteX0-73" fmla="*/ 0 w 854194"/>
                <a:gd name="connsiteY0-74" fmla="*/ 258083 h 471601"/>
                <a:gd name="connsiteX1-75" fmla="*/ 367506 w 854194"/>
                <a:gd name="connsiteY1-76" fmla="*/ 907 h 471601"/>
                <a:gd name="connsiteX2-77" fmla="*/ 509587 w 854194"/>
                <a:gd name="connsiteY2-78" fmla="*/ 183869 h 471601"/>
                <a:gd name="connsiteX3-79" fmla="*/ 840581 w 854194"/>
                <a:gd name="connsiteY3-80" fmla="*/ 471601 h 471601"/>
                <a:gd name="connsiteX4" fmla="*/ 0 w 854194"/>
                <a:gd name="connsiteY4" fmla="*/ 258083 h 471601"/>
                <a:gd name="connsiteX0-81" fmla="*/ 0 w 902018"/>
                <a:gd name="connsiteY0-82" fmla="*/ 265412 h 478930"/>
                <a:gd name="connsiteX1-83" fmla="*/ 367506 w 902018"/>
                <a:gd name="connsiteY1-84" fmla="*/ 8236 h 478930"/>
                <a:gd name="connsiteX2-85" fmla="*/ 840581 w 902018"/>
                <a:gd name="connsiteY2-86" fmla="*/ 64991 h 478930"/>
                <a:gd name="connsiteX3-87" fmla="*/ 840581 w 902018"/>
                <a:gd name="connsiteY3-88" fmla="*/ 478930 h 478930"/>
                <a:gd name="connsiteX4-89" fmla="*/ 0 w 902018"/>
                <a:gd name="connsiteY4-90" fmla="*/ 265412 h 478930"/>
                <a:gd name="connsiteX0-91" fmla="*/ 0 w 902018"/>
                <a:gd name="connsiteY0-92" fmla="*/ 274752 h 488270"/>
                <a:gd name="connsiteX1-93" fmla="*/ 367506 w 902018"/>
                <a:gd name="connsiteY1-94" fmla="*/ 17576 h 488270"/>
                <a:gd name="connsiteX2-95" fmla="*/ 840581 w 902018"/>
                <a:gd name="connsiteY2-96" fmla="*/ 74331 h 488270"/>
                <a:gd name="connsiteX3-97" fmla="*/ 840581 w 902018"/>
                <a:gd name="connsiteY3-98" fmla="*/ 488270 h 488270"/>
                <a:gd name="connsiteX4-99" fmla="*/ 0 w 902018"/>
                <a:gd name="connsiteY4-100" fmla="*/ 274752 h 488270"/>
                <a:gd name="connsiteX0-101" fmla="*/ 0 w 902018"/>
                <a:gd name="connsiteY0-102" fmla="*/ 266827 h 480345"/>
                <a:gd name="connsiteX1-103" fmla="*/ 367506 w 902018"/>
                <a:gd name="connsiteY1-104" fmla="*/ 9651 h 480345"/>
                <a:gd name="connsiteX2-105" fmla="*/ 840581 w 902018"/>
                <a:gd name="connsiteY2-106" fmla="*/ 66406 h 480345"/>
                <a:gd name="connsiteX3-107" fmla="*/ 840581 w 902018"/>
                <a:gd name="connsiteY3-108" fmla="*/ 480345 h 480345"/>
                <a:gd name="connsiteX4-109" fmla="*/ 0 w 902018"/>
                <a:gd name="connsiteY4-110" fmla="*/ 266827 h 480345"/>
                <a:gd name="connsiteX0-111" fmla="*/ 0 w 880599"/>
                <a:gd name="connsiteY0-112" fmla="*/ 266827 h 480345"/>
                <a:gd name="connsiteX1-113" fmla="*/ 367506 w 880599"/>
                <a:gd name="connsiteY1-114" fmla="*/ 9651 h 480345"/>
                <a:gd name="connsiteX2-115" fmla="*/ 840581 w 880599"/>
                <a:gd name="connsiteY2-116" fmla="*/ 66406 h 480345"/>
                <a:gd name="connsiteX3-117" fmla="*/ 840581 w 880599"/>
                <a:gd name="connsiteY3-118" fmla="*/ 480345 h 480345"/>
                <a:gd name="connsiteX4-119" fmla="*/ 0 w 880599"/>
                <a:gd name="connsiteY4-120" fmla="*/ 266827 h 480345"/>
                <a:gd name="connsiteX0-121" fmla="*/ 0 w 880599"/>
                <a:gd name="connsiteY0-122" fmla="*/ 266827 h 480345"/>
                <a:gd name="connsiteX1-123" fmla="*/ 367506 w 880599"/>
                <a:gd name="connsiteY1-124" fmla="*/ 9651 h 480345"/>
                <a:gd name="connsiteX2-125" fmla="*/ 840581 w 880599"/>
                <a:gd name="connsiteY2-126" fmla="*/ 66406 h 480345"/>
                <a:gd name="connsiteX3-127" fmla="*/ 840581 w 880599"/>
                <a:gd name="connsiteY3-128" fmla="*/ 480345 h 480345"/>
                <a:gd name="connsiteX4-129" fmla="*/ 0 w 880599"/>
                <a:gd name="connsiteY4-130" fmla="*/ 266827 h 480345"/>
                <a:gd name="connsiteX0-131" fmla="*/ 0 w 880599"/>
                <a:gd name="connsiteY0-132" fmla="*/ 266827 h 480345"/>
                <a:gd name="connsiteX1-133" fmla="*/ 367506 w 880599"/>
                <a:gd name="connsiteY1-134" fmla="*/ 9651 h 480345"/>
                <a:gd name="connsiteX2-135" fmla="*/ 840581 w 880599"/>
                <a:gd name="connsiteY2-136" fmla="*/ 66406 h 480345"/>
                <a:gd name="connsiteX3-137" fmla="*/ 840581 w 880599"/>
                <a:gd name="connsiteY3-138" fmla="*/ 480345 h 480345"/>
                <a:gd name="connsiteX4-139" fmla="*/ 0 w 880599"/>
                <a:gd name="connsiteY4-140" fmla="*/ 266827 h 480345"/>
                <a:gd name="connsiteX0-141" fmla="*/ 0 w 844760"/>
                <a:gd name="connsiteY0-142" fmla="*/ 266827 h 480345"/>
                <a:gd name="connsiteX1-143" fmla="*/ 367506 w 844760"/>
                <a:gd name="connsiteY1-144" fmla="*/ 9651 h 480345"/>
                <a:gd name="connsiteX2-145" fmla="*/ 840581 w 844760"/>
                <a:gd name="connsiteY2-146" fmla="*/ 66406 h 480345"/>
                <a:gd name="connsiteX3-147" fmla="*/ 840581 w 844760"/>
                <a:gd name="connsiteY3-148" fmla="*/ 480345 h 480345"/>
                <a:gd name="connsiteX4-149" fmla="*/ 0 w 844760"/>
                <a:gd name="connsiteY4-150" fmla="*/ 266827 h 480345"/>
                <a:gd name="connsiteX0-151" fmla="*/ 0 w 844760"/>
                <a:gd name="connsiteY0-152" fmla="*/ 257176 h 470694"/>
                <a:gd name="connsiteX1-153" fmla="*/ 367506 w 844760"/>
                <a:gd name="connsiteY1-154" fmla="*/ 0 h 470694"/>
                <a:gd name="connsiteX2-155" fmla="*/ 840581 w 844760"/>
                <a:gd name="connsiteY2-156" fmla="*/ 56755 h 470694"/>
                <a:gd name="connsiteX3-157" fmla="*/ 840581 w 844760"/>
                <a:gd name="connsiteY3-158" fmla="*/ 470694 h 470694"/>
                <a:gd name="connsiteX4-159" fmla="*/ 0 w 844760"/>
                <a:gd name="connsiteY4-160" fmla="*/ 257176 h 470694"/>
                <a:gd name="connsiteX0-161" fmla="*/ 0 w 844760"/>
                <a:gd name="connsiteY0-162" fmla="*/ 200421 h 413939"/>
                <a:gd name="connsiteX1-163" fmla="*/ 255587 w 844760"/>
                <a:gd name="connsiteY1-164" fmla="*/ 12301 h 413939"/>
                <a:gd name="connsiteX2-165" fmla="*/ 840581 w 844760"/>
                <a:gd name="connsiteY2-166" fmla="*/ 0 h 413939"/>
                <a:gd name="connsiteX3-167" fmla="*/ 840581 w 844760"/>
                <a:gd name="connsiteY3-168" fmla="*/ 413939 h 413939"/>
                <a:gd name="connsiteX4-169" fmla="*/ 0 w 844760"/>
                <a:gd name="connsiteY4-170" fmla="*/ 200421 h 413939"/>
                <a:gd name="connsiteX0-171" fmla="*/ 0 w 840581"/>
                <a:gd name="connsiteY0-172" fmla="*/ 188515 h 402033"/>
                <a:gd name="connsiteX1-173" fmla="*/ 255587 w 840581"/>
                <a:gd name="connsiteY1-174" fmla="*/ 395 h 402033"/>
                <a:gd name="connsiteX2-175" fmla="*/ 826293 w 840581"/>
                <a:gd name="connsiteY2-176" fmla="*/ 0 h 402033"/>
                <a:gd name="connsiteX3-177" fmla="*/ 840581 w 840581"/>
                <a:gd name="connsiteY3-178" fmla="*/ 402033 h 402033"/>
                <a:gd name="connsiteX4-179" fmla="*/ 0 w 840581"/>
                <a:gd name="connsiteY4-180" fmla="*/ 188515 h 402033"/>
                <a:gd name="connsiteX0-181" fmla="*/ 0 w 840581"/>
                <a:gd name="connsiteY0-182" fmla="*/ 188120 h 401638"/>
                <a:gd name="connsiteX1-183" fmla="*/ 255587 w 840581"/>
                <a:gd name="connsiteY1-184" fmla="*/ 0 h 401638"/>
                <a:gd name="connsiteX2-185" fmla="*/ 723899 w 840581"/>
                <a:gd name="connsiteY2-186" fmla="*/ 44849 h 401638"/>
                <a:gd name="connsiteX3-187" fmla="*/ 840581 w 840581"/>
                <a:gd name="connsiteY3-188" fmla="*/ 401638 h 401638"/>
                <a:gd name="connsiteX4-189" fmla="*/ 0 w 840581"/>
                <a:gd name="connsiteY4-190" fmla="*/ 188120 h 401638"/>
                <a:gd name="connsiteX0-191" fmla="*/ 0 w 843046"/>
                <a:gd name="connsiteY0-192" fmla="*/ 188120 h 401638"/>
                <a:gd name="connsiteX1-193" fmla="*/ 255587 w 843046"/>
                <a:gd name="connsiteY1-194" fmla="*/ 0 h 401638"/>
                <a:gd name="connsiteX2-195" fmla="*/ 838199 w 843046"/>
                <a:gd name="connsiteY2-196" fmla="*/ 4367 h 401638"/>
                <a:gd name="connsiteX3-197" fmla="*/ 840581 w 843046"/>
                <a:gd name="connsiteY3-198" fmla="*/ 401638 h 401638"/>
                <a:gd name="connsiteX4-199" fmla="*/ 0 w 843046"/>
                <a:gd name="connsiteY4-200" fmla="*/ 188120 h 401638"/>
                <a:gd name="connsiteX0-201" fmla="*/ 0 w 840581"/>
                <a:gd name="connsiteY0-202" fmla="*/ 188120 h 401638"/>
                <a:gd name="connsiteX1-203" fmla="*/ 255587 w 840581"/>
                <a:gd name="connsiteY1-204" fmla="*/ 0 h 401638"/>
                <a:gd name="connsiteX2-205" fmla="*/ 838199 w 840581"/>
                <a:gd name="connsiteY2-206" fmla="*/ 4367 h 401638"/>
                <a:gd name="connsiteX3-207" fmla="*/ 840581 w 840581"/>
                <a:gd name="connsiteY3-208" fmla="*/ 401638 h 401638"/>
                <a:gd name="connsiteX4-209" fmla="*/ 0 w 840581"/>
                <a:gd name="connsiteY4-210" fmla="*/ 188120 h 401638"/>
                <a:gd name="connsiteX0-211" fmla="*/ 0 w 840581"/>
                <a:gd name="connsiteY0-212" fmla="*/ 188120 h 401638"/>
                <a:gd name="connsiteX1-213" fmla="*/ 255587 w 840581"/>
                <a:gd name="connsiteY1-214" fmla="*/ 0 h 401638"/>
                <a:gd name="connsiteX2-215" fmla="*/ 840580 w 840581"/>
                <a:gd name="connsiteY2-216" fmla="*/ 4367 h 401638"/>
                <a:gd name="connsiteX3-217" fmla="*/ 840581 w 840581"/>
                <a:gd name="connsiteY3-218" fmla="*/ 401638 h 401638"/>
                <a:gd name="connsiteX4-219" fmla="*/ 0 w 840581"/>
                <a:gd name="connsiteY4-220" fmla="*/ 188120 h 4016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89" y="connsiteY4-90"/>
                </a:cxn>
              </a:cxnLst>
              <a:rect l="l" t="t" r="r" b="b"/>
              <a:pathLst>
                <a:path w="840581" h="401638">
                  <a:moveTo>
                    <a:pt x="0" y="188120"/>
                  </a:moveTo>
                  <a:lnTo>
                    <a:pt x="255587" y="0"/>
                  </a:lnTo>
                  <a:lnTo>
                    <a:pt x="840580" y="4367"/>
                  </a:lnTo>
                  <a:cubicBezTo>
                    <a:pt x="838463" y="63767"/>
                    <a:pt x="839787" y="296400"/>
                    <a:pt x="840581" y="401638"/>
                  </a:cubicBezTo>
                  <a:lnTo>
                    <a:pt x="0" y="18812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/>
          </p:nvSpPr>
          <p:spPr>
            <a:xfrm>
              <a:off x="11550649" y="1762767"/>
              <a:ext cx="659004" cy="1406526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1528763"/>
                <a:gd name="connsiteY0-66" fmla="*/ 915988 h 1196975"/>
                <a:gd name="connsiteX1-67" fmla="*/ 1528763 w 1528763"/>
                <a:gd name="connsiteY1-68" fmla="*/ 0 h 1196975"/>
                <a:gd name="connsiteX2-69" fmla="*/ 873125 w 1528763"/>
                <a:gd name="connsiteY2-70" fmla="*/ 1196975 h 1196975"/>
                <a:gd name="connsiteX3-71" fmla="*/ 0 w 1528763"/>
                <a:gd name="connsiteY3-72" fmla="*/ 915988 h 1196975"/>
                <a:gd name="connsiteX0-73" fmla="*/ 0 w 1528763"/>
                <a:gd name="connsiteY0-74" fmla="*/ 915988 h 1406525"/>
                <a:gd name="connsiteX1-75" fmla="*/ 1528763 w 1528763"/>
                <a:gd name="connsiteY1-76" fmla="*/ 0 h 1406525"/>
                <a:gd name="connsiteX2-77" fmla="*/ 1525587 w 1528763"/>
                <a:gd name="connsiteY2-78" fmla="*/ 1406525 h 1406525"/>
                <a:gd name="connsiteX3-79" fmla="*/ 0 w 1528763"/>
                <a:gd name="connsiteY3-80" fmla="*/ 915988 h 1406525"/>
                <a:gd name="connsiteX0-81" fmla="*/ 0 w 1525779"/>
                <a:gd name="connsiteY0-82" fmla="*/ 901701 h 1392238"/>
                <a:gd name="connsiteX1-83" fmla="*/ 1524001 w 1525779"/>
                <a:gd name="connsiteY1-84" fmla="*/ 0 h 1392238"/>
                <a:gd name="connsiteX2-85" fmla="*/ 1525587 w 1525779"/>
                <a:gd name="connsiteY2-86" fmla="*/ 1392238 h 1392238"/>
                <a:gd name="connsiteX3-87" fmla="*/ 0 w 1525779"/>
                <a:gd name="connsiteY3-88" fmla="*/ 901701 h 1392238"/>
                <a:gd name="connsiteX0-89" fmla="*/ 0 w 335154"/>
                <a:gd name="connsiteY0-90" fmla="*/ 887413 h 1392238"/>
                <a:gd name="connsiteX1-91" fmla="*/ 333376 w 335154"/>
                <a:gd name="connsiteY1-92" fmla="*/ 0 h 1392238"/>
                <a:gd name="connsiteX2-93" fmla="*/ 334962 w 335154"/>
                <a:gd name="connsiteY2-94" fmla="*/ 1392238 h 1392238"/>
                <a:gd name="connsiteX3-95" fmla="*/ 0 w 335154"/>
                <a:gd name="connsiteY3-96" fmla="*/ 887413 h 1392238"/>
                <a:gd name="connsiteX0-97" fmla="*/ 0 w 663767"/>
                <a:gd name="connsiteY0-98" fmla="*/ 896938 h 1392238"/>
                <a:gd name="connsiteX1-99" fmla="*/ 661989 w 663767"/>
                <a:gd name="connsiteY1-100" fmla="*/ 0 h 1392238"/>
                <a:gd name="connsiteX2-101" fmla="*/ 663575 w 663767"/>
                <a:gd name="connsiteY2-102" fmla="*/ 1392238 h 1392238"/>
                <a:gd name="connsiteX3-103" fmla="*/ 0 w 663767"/>
                <a:gd name="connsiteY3-104" fmla="*/ 896938 h 1392238"/>
                <a:gd name="connsiteX0-105" fmla="*/ 0 w 663666"/>
                <a:gd name="connsiteY0-106" fmla="*/ 911226 h 1406526"/>
                <a:gd name="connsiteX1-107" fmla="*/ 657227 w 663666"/>
                <a:gd name="connsiteY1-108" fmla="*/ 0 h 1406526"/>
                <a:gd name="connsiteX2-109" fmla="*/ 663575 w 663666"/>
                <a:gd name="connsiteY2-110" fmla="*/ 1406526 h 1406526"/>
                <a:gd name="connsiteX3-111" fmla="*/ 0 w 663666"/>
                <a:gd name="connsiteY3-112" fmla="*/ 911226 h 1406526"/>
                <a:gd name="connsiteX0-113" fmla="*/ 0 w 659004"/>
                <a:gd name="connsiteY0-114" fmla="*/ 911226 h 1406526"/>
                <a:gd name="connsiteX1-115" fmla="*/ 657227 w 659004"/>
                <a:gd name="connsiteY1-116" fmla="*/ 0 h 1406526"/>
                <a:gd name="connsiteX2-117" fmla="*/ 658812 w 659004"/>
                <a:gd name="connsiteY2-118" fmla="*/ 1406526 h 1406526"/>
                <a:gd name="connsiteX3-119" fmla="*/ 0 w 659004"/>
                <a:gd name="connsiteY3-120" fmla="*/ 911226 h 1406526"/>
                <a:gd name="connsiteX0-121" fmla="*/ 0 w 659004"/>
                <a:gd name="connsiteY0-122" fmla="*/ 906463 h 1406526"/>
                <a:gd name="connsiteX1-123" fmla="*/ 657227 w 659004"/>
                <a:gd name="connsiteY1-124" fmla="*/ 0 h 1406526"/>
                <a:gd name="connsiteX2-125" fmla="*/ 658812 w 659004"/>
                <a:gd name="connsiteY2-126" fmla="*/ 1406526 h 1406526"/>
                <a:gd name="connsiteX3-127" fmla="*/ 0 w 659004"/>
                <a:gd name="connsiteY3-128" fmla="*/ 906463 h 14065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59004" h="1406526">
                  <a:moveTo>
                    <a:pt x="0" y="906463"/>
                  </a:moveTo>
                  <a:lnTo>
                    <a:pt x="657227" y="0"/>
                  </a:lnTo>
                  <a:cubicBezTo>
                    <a:pt x="656168" y="468842"/>
                    <a:pt x="659871" y="937684"/>
                    <a:pt x="658812" y="1406526"/>
                  </a:cubicBezTo>
                  <a:lnTo>
                    <a:pt x="0" y="906463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>
              <a:off x="10727690" y="1781969"/>
              <a:ext cx="873125" cy="9064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73125" h="906462">
                  <a:moveTo>
                    <a:pt x="0" y="625475"/>
                  </a:moveTo>
                  <a:lnTo>
                    <a:pt x="276225" y="0"/>
                  </a:lnTo>
                  <a:lnTo>
                    <a:pt x="873125" y="906462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>
              <a:off x="10663238" y="290513"/>
              <a:ext cx="847725" cy="9191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47725" h="919162">
                  <a:moveTo>
                    <a:pt x="0" y="752475"/>
                  </a:moveTo>
                  <a:lnTo>
                    <a:pt x="695325" y="0"/>
                  </a:lnTo>
                  <a:lnTo>
                    <a:pt x="847725" y="919162"/>
                  </a:lnTo>
                  <a:lnTo>
                    <a:pt x="0" y="752475"/>
                  </a:lnTo>
                  <a:close/>
                </a:path>
              </a:pathLst>
            </a:custGeom>
            <a:solidFill>
              <a:srgbClr val="F4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9363075" y="-37147"/>
              <a:ext cx="2828925" cy="3909900"/>
              <a:chOff x="9363075" y="-37147"/>
              <a:chExt cx="2828925" cy="390990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1553825" y="2552701"/>
                <a:ext cx="638175" cy="48577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>
                <a:off x="10721788" y="1658471"/>
                <a:ext cx="277906" cy="6364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1520488" y="1090613"/>
                <a:ext cx="671512" cy="22719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V="1">
                <a:off x="11549063" y="1666875"/>
                <a:ext cx="642937" cy="8858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1001375" y="1085850"/>
                <a:ext cx="514350" cy="5810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0721340" y="2293620"/>
                <a:ext cx="830580" cy="2667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endCxn id="42" idx="5"/>
              </p:cNvCxnSpPr>
              <p:nvPr/>
            </p:nvCxnSpPr>
            <p:spPr>
              <a:xfrm>
                <a:off x="10995661" y="1653540"/>
                <a:ext cx="672662" cy="101365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11349038" y="180975"/>
                <a:ext cx="166687" cy="91201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0656094" y="180975"/>
                <a:ext cx="695325" cy="7500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9457765" y="464820"/>
                <a:ext cx="410135" cy="243392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9867900" y="472440"/>
                <a:ext cx="784860" cy="44958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9867900" y="-11511"/>
                <a:ext cx="66675" cy="4763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 flipV="1">
                <a:off x="10480835" y="-11511"/>
                <a:ext cx="179545" cy="9335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1361420" y="-37147"/>
                <a:ext cx="296227" cy="20478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1521440" y="716280"/>
                <a:ext cx="670560" cy="3810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11551920" y="2545080"/>
                <a:ext cx="213360" cy="10515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0668000" y="922020"/>
                <a:ext cx="845820" cy="1752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10995661" y="2545081"/>
                <a:ext cx="556259" cy="60325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1761694" y="3585882"/>
                <a:ext cx="430306" cy="28687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1358282" y="179294"/>
                <a:ext cx="833718" cy="21027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10906125" y="15716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1420475" y="10001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1287125" y="11430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0629900" y="220027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801225" y="4000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1696700" y="35242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9363075" y="62103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0496550" y="77152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1391900" y="239077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0833736" y="2980932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4" name="组合 43"/>
          <p:cNvGrpSpPr/>
          <p:nvPr userDrawn="1"/>
        </p:nvGrpSpPr>
        <p:grpSpPr>
          <a:xfrm flipH="1">
            <a:off x="9458322" y="5483830"/>
            <a:ext cx="2743201" cy="1450369"/>
            <a:chOff x="-16668" y="4936332"/>
            <a:chExt cx="3814762" cy="2016918"/>
          </a:xfrm>
        </p:grpSpPr>
        <p:sp>
          <p:nvSpPr>
            <p:cNvPr id="46" name="任意多边形: 形状 45"/>
            <p:cNvSpPr/>
            <p:nvPr userDrawn="1"/>
          </p:nvSpPr>
          <p:spPr>
            <a:xfrm>
              <a:off x="1261664" y="6187282"/>
              <a:ext cx="1439069" cy="554831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1229519"/>
                <a:gd name="connsiteY0-194" fmla="*/ 661988 h 810419"/>
                <a:gd name="connsiteX1-195" fmla="*/ 985837 w 1229519"/>
                <a:gd name="connsiteY1-196" fmla="*/ 0 h 810419"/>
                <a:gd name="connsiteX2-197" fmla="*/ 1229519 w 1229519"/>
                <a:gd name="connsiteY2-198" fmla="*/ 810419 h 810419"/>
                <a:gd name="connsiteX3-199" fmla="*/ 0 w 1229519"/>
                <a:gd name="connsiteY3-200" fmla="*/ 661988 h 810419"/>
                <a:gd name="connsiteX0-201" fmla="*/ 0 w 1420019"/>
                <a:gd name="connsiteY0-202" fmla="*/ 661988 h 1194594"/>
                <a:gd name="connsiteX1-203" fmla="*/ 985837 w 1420019"/>
                <a:gd name="connsiteY1-204" fmla="*/ 0 h 1194594"/>
                <a:gd name="connsiteX2-205" fmla="*/ 1420019 w 1420019"/>
                <a:gd name="connsiteY2-206" fmla="*/ 1194594 h 1194594"/>
                <a:gd name="connsiteX3-207" fmla="*/ 0 w 1420019"/>
                <a:gd name="connsiteY3-208" fmla="*/ 661988 h 1194594"/>
                <a:gd name="connsiteX0-209" fmla="*/ 0 w 1420019"/>
                <a:gd name="connsiteY0-210" fmla="*/ 17463 h 550069"/>
                <a:gd name="connsiteX1-211" fmla="*/ 1284287 w 1420019"/>
                <a:gd name="connsiteY1-212" fmla="*/ 0 h 550069"/>
                <a:gd name="connsiteX2-213" fmla="*/ 1420019 w 1420019"/>
                <a:gd name="connsiteY2-214" fmla="*/ 550069 h 550069"/>
                <a:gd name="connsiteX3-215" fmla="*/ 0 w 1420019"/>
                <a:gd name="connsiteY3-216" fmla="*/ 17463 h 550069"/>
                <a:gd name="connsiteX0-217" fmla="*/ 0 w 1439069"/>
                <a:gd name="connsiteY0-218" fmla="*/ 0 h 554831"/>
                <a:gd name="connsiteX1-219" fmla="*/ 1303337 w 1439069"/>
                <a:gd name="connsiteY1-220" fmla="*/ 4762 h 554831"/>
                <a:gd name="connsiteX2-221" fmla="*/ 1439069 w 1439069"/>
                <a:gd name="connsiteY2-222" fmla="*/ 554831 h 554831"/>
                <a:gd name="connsiteX3-223" fmla="*/ 0 w 1439069"/>
                <a:gd name="connsiteY3-224" fmla="*/ 0 h 554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9069" h="554831">
                  <a:moveTo>
                    <a:pt x="0" y="0"/>
                  </a:moveTo>
                  <a:lnTo>
                    <a:pt x="1303337" y="4762"/>
                  </a:lnTo>
                  <a:lnTo>
                    <a:pt x="1439069" y="554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EAC4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 userDrawn="1"/>
          </p:nvSpPr>
          <p:spPr>
            <a:xfrm>
              <a:off x="-13494" y="6107112"/>
              <a:ext cx="519938" cy="76914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534194"/>
                <a:gd name="connsiteY0-194" fmla="*/ 890588 h 890588"/>
                <a:gd name="connsiteX1-195" fmla="*/ 303212 w 534194"/>
                <a:gd name="connsiteY1-196" fmla="*/ 0 h 890588"/>
                <a:gd name="connsiteX2-197" fmla="*/ 534194 w 534194"/>
                <a:gd name="connsiteY2-198" fmla="*/ 889794 h 890588"/>
                <a:gd name="connsiteX3-199" fmla="*/ 0 w 534194"/>
                <a:gd name="connsiteY3-200" fmla="*/ 890588 h 890588"/>
                <a:gd name="connsiteX0-201" fmla="*/ 57215 w 591409"/>
                <a:gd name="connsiteY0-202" fmla="*/ 890588 h 890588"/>
                <a:gd name="connsiteX1-203" fmla="*/ 14321 w 591409"/>
                <a:gd name="connsiteY1-204" fmla="*/ 195263 h 890588"/>
                <a:gd name="connsiteX2-205" fmla="*/ 360427 w 591409"/>
                <a:gd name="connsiteY2-206" fmla="*/ 0 h 890588"/>
                <a:gd name="connsiteX3-207" fmla="*/ 591409 w 591409"/>
                <a:gd name="connsiteY3-208" fmla="*/ 889794 h 890588"/>
                <a:gd name="connsiteX4" fmla="*/ 57215 w 591409"/>
                <a:gd name="connsiteY4" fmla="*/ 890588 h 890588"/>
                <a:gd name="connsiteX0-209" fmla="*/ 30988 w 593757"/>
                <a:gd name="connsiteY0-210" fmla="*/ 893763 h 893763"/>
                <a:gd name="connsiteX1-211" fmla="*/ 16669 w 593757"/>
                <a:gd name="connsiteY1-212" fmla="*/ 195263 h 893763"/>
                <a:gd name="connsiteX2-213" fmla="*/ 362775 w 593757"/>
                <a:gd name="connsiteY2-214" fmla="*/ 0 h 893763"/>
                <a:gd name="connsiteX3-215" fmla="*/ 593757 w 593757"/>
                <a:gd name="connsiteY3-216" fmla="*/ 889794 h 893763"/>
                <a:gd name="connsiteX4-217" fmla="*/ 30988 w 593757"/>
                <a:gd name="connsiteY4-218" fmla="*/ 893763 h 893763"/>
                <a:gd name="connsiteX0-219" fmla="*/ 38553 w 601322"/>
                <a:gd name="connsiteY0-220" fmla="*/ 893763 h 893763"/>
                <a:gd name="connsiteX1-221" fmla="*/ 24234 w 601322"/>
                <a:gd name="connsiteY1-222" fmla="*/ 195263 h 893763"/>
                <a:gd name="connsiteX2-223" fmla="*/ 370340 w 601322"/>
                <a:gd name="connsiteY2-224" fmla="*/ 0 h 893763"/>
                <a:gd name="connsiteX3-225" fmla="*/ 601322 w 601322"/>
                <a:gd name="connsiteY3-226" fmla="*/ 889794 h 893763"/>
                <a:gd name="connsiteX4-227" fmla="*/ 38553 w 601322"/>
                <a:gd name="connsiteY4-228" fmla="*/ 893763 h 893763"/>
                <a:gd name="connsiteX0-229" fmla="*/ 14319 w 577088"/>
                <a:gd name="connsiteY0-230" fmla="*/ 893763 h 893763"/>
                <a:gd name="connsiteX1-231" fmla="*/ 0 w 577088"/>
                <a:gd name="connsiteY1-232" fmla="*/ 195263 h 893763"/>
                <a:gd name="connsiteX2-233" fmla="*/ 346106 w 577088"/>
                <a:gd name="connsiteY2-234" fmla="*/ 0 h 893763"/>
                <a:gd name="connsiteX3-235" fmla="*/ 577088 w 577088"/>
                <a:gd name="connsiteY3-236" fmla="*/ 889794 h 893763"/>
                <a:gd name="connsiteX4-237" fmla="*/ 14319 w 577088"/>
                <a:gd name="connsiteY4-238" fmla="*/ 893763 h 893763"/>
                <a:gd name="connsiteX0-239" fmla="*/ 0 w 562769"/>
                <a:gd name="connsiteY0-240" fmla="*/ 893763 h 893763"/>
                <a:gd name="connsiteX1-241" fmla="*/ 1556 w 562769"/>
                <a:gd name="connsiteY1-242" fmla="*/ 192088 h 893763"/>
                <a:gd name="connsiteX2-243" fmla="*/ 331787 w 562769"/>
                <a:gd name="connsiteY2-244" fmla="*/ 0 h 893763"/>
                <a:gd name="connsiteX3-245" fmla="*/ 562769 w 562769"/>
                <a:gd name="connsiteY3-246" fmla="*/ 889794 h 893763"/>
                <a:gd name="connsiteX4-247" fmla="*/ 0 w 562769"/>
                <a:gd name="connsiteY4-248" fmla="*/ 893763 h 893763"/>
                <a:gd name="connsiteX0-249" fmla="*/ 36544 w 561213"/>
                <a:gd name="connsiteY0-250" fmla="*/ 893763 h 893763"/>
                <a:gd name="connsiteX1-251" fmla="*/ 0 w 561213"/>
                <a:gd name="connsiteY1-252" fmla="*/ 192088 h 893763"/>
                <a:gd name="connsiteX2-253" fmla="*/ 330231 w 561213"/>
                <a:gd name="connsiteY2-254" fmla="*/ 0 h 893763"/>
                <a:gd name="connsiteX3-255" fmla="*/ 561213 w 561213"/>
                <a:gd name="connsiteY3-256" fmla="*/ 889794 h 893763"/>
                <a:gd name="connsiteX4-257" fmla="*/ 36544 w 561213"/>
                <a:gd name="connsiteY4-258" fmla="*/ 893763 h 893763"/>
                <a:gd name="connsiteX0-259" fmla="*/ 11144 w 561213"/>
                <a:gd name="connsiteY0-260" fmla="*/ 900113 h 900113"/>
                <a:gd name="connsiteX1-261" fmla="*/ 0 w 561213"/>
                <a:gd name="connsiteY1-262" fmla="*/ 192088 h 900113"/>
                <a:gd name="connsiteX2-263" fmla="*/ 330231 w 561213"/>
                <a:gd name="connsiteY2-264" fmla="*/ 0 h 900113"/>
                <a:gd name="connsiteX3-265" fmla="*/ 561213 w 561213"/>
                <a:gd name="connsiteY3-266" fmla="*/ 889794 h 900113"/>
                <a:gd name="connsiteX4-267" fmla="*/ 11144 w 561213"/>
                <a:gd name="connsiteY4-268" fmla="*/ 900113 h 900113"/>
                <a:gd name="connsiteX0-269" fmla="*/ 7969 w 558038"/>
                <a:gd name="connsiteY0-270" fmla="*/ 900113 h 900113"/>
                <a:gd name="connsiteX1-271" fmla="*/ 0 w 558038"/>
                <a:gd name="connsiteY1-272" fmla="*/ 188913 h 900113"/>
                <a:gd name="connsiteX2-273" fmla="*/ 327056 w 558038"/>
                <a:gd name="connsiteY2-274" fmla="*/ 0 h 900113"/>
                <a:gd name="connsiteX3-275" fmla="*/ 558038 w 558038"/>
                <a:gd name="connsiteY3-276" fmla="*/ 889794 h 900113"/>
                <a:gd name="connsiteX4-277" fmla="*/ 7969 w 558038"/>
                <a:gd name="connsiteY4-278" fmla="*/ 900113 h 900113"/>
                <a:gd name="connsiteX0-279" fmla="*/ 5588 w 555657"/>
                <a:gd name="connsiteY0-280" fmla="*/ 900113 h 900113"/>
                <a:gd name="connsiteX1-281" fmla="*/ 0 w 555657"/>
                <a:gd name="connsiteY1-282" fmla="*/ 188913 h 900113"/>
                <a:gd name="connsiteX2-283" fmla="*/ 324675 w 555657"/>
                <a:gd name="connsiteY2-284" fmla="*/ 0 h 900113"/>
                <a:gd name="connsiteX3-285" fmla="*/ 555657 w 555657"/>
                <a:gd name="connsiteY3-286" fmla="*/ 889794 h 900113"/>
                <a:gd name="connsiteX4-287" fmla="*/ 5588 w 555657"/>
                <a:gd name="connsiteY4-288" fmla="*/ 900113 h 900113"/>
                <a:gd name="connsiteX0-289" fmla="*/ 7970 w 555657"/>
                <a:gd name="connsiteY0-290" fmla="*/ 769144 h 889794"/>
                <a:gd name="connsiteX1-291" fmla="*/ 0 w 555657"/>
                <a:gd name="connsiteY1-292" fmla="*/ 188913 h 889794"/>
                <a:gd name="connsiteX2-293" fmla="*/ 324675 w 555657"/>
                <a:gd name="connsiteY2-294" fmla="*/ 0 h 889794"/>
                <a:gd name="connsiteX3-295" fmla="*/ 555657 w 555657"/>
                <a:gd name="connsiteY3-296" fmla="*/ 889794 h 889794"/>
                <a:gd name="connsiteX4-297" fmla="*/ 7970 w 555657"/>
                <a:gd name="connsiteY4-298" fmla="*/ 769144 h 889794"/>
                <a:gd name="connsiteX0-299" fmla="*/ 7970 w 519938"/>
                <a:gd name="connsiteY0-300" fmla="*/ 769144 h 769144"/>
                <a:gd name="connsiteX1-301" fmla="*/ 0 w 519938"/>
                <a:gd name="connsiteY1-302" fmla="*/ 188913 h 769144"/>
                <a:gd name="connsiteX2-303" fmla="*/ 324675 w 519938"/>
                <a:gd name="connsiteY2-304" fmla="*/ 0 h 769144"/>
                <a:gd name="connsiteX3-305" fmla="*/ 519938 w 519938"/>
                <a:gd name="connsiteY3-306" fmla="*/ 761206 h 769144"/>
                <a:gd name="connsiteX4-307" fmla="*/ 7970 w 519938"/>
                <a:gd name="connsiteY4-308" fmla="*/ 769144 h 7691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217" y="connsiteY4-218"/>
                </a:cxn>
              </a:cxnLst>
              <a:rect l="l" t="t" r="r" b="b"/>
              <a:pathLst>
                <a:path w="519938" h="769144">
                  <a:moveTo>
                    <a:pt x="7970" y="769144"/>
                  </a:moveTo>
                  <a:cubicBezTo>
                    <a:pt x="10605" y="517261"/>
                    <a:pt x="7159" y="538163"/>
                    <a:pt x="0" y="188913"/>
                  </a:cubicBezTo>
                  <a:lnTo>
                    <a:pt x="324675" y="0"/>
                  </a:lnTo>
                  <a:lnTo>
                    <a:pt x="519938" y="761206"/>
                  </a:lnTo>
                  <a:lnTo>
                    <a:pt x="7970" y="769144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 userDrawn="1"/>
          </p:nvSpPr>
          <p:spPr>
            <a:xfrm>
              <a:off x="1027113" y="6177755"/>
              <a:ext cx="448470" cy="689769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488951"/>
                <a:gd name="connsiteY0-194" fmla="*/ 689769 h 810419"/>
                <a:gd name="connsiteX1-195" fmla="*/ 245269 w 488951"/>
                <a:gd name="connsiteY1-196" fmla="*/ 0 h 810419"/>
                <a:gd name="connsiteX2-197" fmla="*/ 488951 w 488951"/>
                <a:gd name="connsiteY2-198" fmla="*/ 810419 h 810419"/>
                <a:gd name="connsiteX3-199" fmla="*/ 0 w 488951"/>
                <a:gd name="connsiteY3-200" fmla="*/ 689769 h 810419"/>
                <a:gd name="connsiteX0-201" fmla="*/ 0 w 448470"/>
                <a:gd name="connsiteY0-202" fmla="*/ 689769 h 689769"/>
                <a:gd name="connsiteX1-203" fmla="*/ 245269 w 448470"/>
                <a:gd name="connsiteY1-204" fmla="*/ 0 h 689769"/>
                <a:gd name="connsiteX2-205" fmla="*/ 448470 w 448470"/>
                <a:gd name="connsiteY2-206" fmla="*/ 688975 h 689769"/>
                <a:gd name="connsiteX3-207" fmla="*/ 0 w 448470"/>
                <a:gd name="connsiteY3-208" fmla="*/ 689769 h 689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8470" h="689769">
                  <a:moveTo>
                    <a:pt x="0" y="689769"/>
                  </a:moveTo>
                  <a:lnTo>
                    <a:pt x="245269" y="0"/>
                  </a:lnTo>
                  <a:lnTo>
                    <a:pt x="448470" y="688975"/>
                  </a:lnTo>
                  <a:lnTo>
                    <a:pt x="0" y="689769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 userDrawn="1"/>
          </p:nvSpPr>
          <p:spPr>
            <a:xfrm>
              <a:off x="315547" y="5301457"/>
              <a:ext cx="956469" cy="88979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56469" h="889794">
                  <a:moveTo>
                    <a:pt x="0" y="792163"/>
                  </a:moveTo>
                  <a:lnTo>
                    <a:pt x="538162" y="0"/>
                  </a:lnTo>
                  <a:lnTo>
                    <a:pt x="956469" y="889794"/>
                  </a:lnTo>
                  <a:lnTo>
                    <a:pt x="0" y="792163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 userDrawn="1"/>
          </p:nvGrpSpPr>
          <p:grpSpPr>
            <a:xfrm>
              <a:off x="-16668" y="4936332"/>
              <a:ext cx="3814762" cy="2016918"/>
              <a:chOff x="-16668" y="4936332"/>
              <a:chExt cx="3814762" cy="2016918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852488" y="5172075"/>
                <a:ext cx="423862" cy="90963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1262063" y="5362575"/>
                <a:ext cx="485775" cy="70485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1262063" y="6067425"/>
                <a:ext cx="1438275" cy="5524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04800" y="5972175"/>
                <a:ext cx="957263" cy="952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>
                <a:off x="304800" y="5176838"/>
                <a:ext cx="547688" cy="79533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 flipV="1">
                <a:off x="-16668" y="4936332"/>
                <a:ext cx="864394" cy="240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981870" y="6067425"/>
                <a:ext cx="284958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266825" y="6057900"/>
                <a:ext cx="252413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-9525" y="5970588"/>
                <a:ext cx="314325" cy="1968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>
                <a:off x="2309813" y="6624637"/>
                <a:ext cx="397669" cy="233363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>
                <a:off x="2707484" y="6254750"/>
                <a:ext cx="524666" cy="367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709864" y="6629400"/>
                <a:ext cx="1088230" cy="2381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269206" y="6060281"/>
                <a:ext cx="1293019" cy="714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2562225" y="6064250"/>
                <a:ext cx="136525" cy="5556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304800" y="5974556"/>
                <a:ext cx="235545" cy="89296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椭圆 68"/>
              <p:cNvSpPr/>
              <p:nvPr/>
            </p:nvSpPr>
            <p:spPr>
              <a:xfrm>
                <a:off x="1104900" y="590550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752475" y="50768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1680038" y="5290575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42875" y="581025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626750" y="6557400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467769" y="59686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1428750" y="676275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144046" y="61591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备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 rot="16200000">
            <a:off x="230086" y="-249136"/>
            <a:ext cx="1282904" cy="1762125"/>
            <a:chOff x="9363075" y="-37147"/>
            <a:chExt cx="2846578" cy="3909900"/>
          </a:xfrm>
        </p:grpSpPr>
        <p:sp>
          <p:nvSpPr>
            <p:cNvPr id="12" name="任意多边形: 形状 11"/>
            <p:cNvSpPr/>
            <p:nvPr userDrawn="1"/>
          </p:nvSpPr>
          <p:spPr>
            <a:xfrm>
              <a:off x="11525250" y="827730"/>
              <a:ext cx="676275" cy="611187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6275" h="611187">
                  <a:moveTo>
                    <a:pt x="0" y="381000"/>
                  </a:moveTo>
                  <a:lnTo>
                    <a:pt x="669925" y="0"/>
                  </a:lnTo>
                  <a:cubicBezTo>
                    <a:pt x="672042" y="203729"/>
                    <a:pt x="674158" y="407458"/>
                    <a:pt x="676275" y="611187"/>
                  </a:cubicBezTo>
                  <a:lnTo>
                    <a:pt x="0" y="38100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>
              <a:off x="11358562" y="102789"/>
              <a:ext cx="840581" cy="401638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  <a:gd name="connsiteX0-49" fmla="*/ 0 w 766763"/>
                <a:gd name="connsiteY0-50" fmla="*/ 411957 h 611187"/>
                <a:gd name="connsiteX1-51" fmla="*/ 760413 w 766763"/>
                <a:gd name="connsiteY1-52" fmla="*/ 0 h 611187"/>
                <a:gd name="connsiteX2-53" fmla="*/ 766763 w 766763"/>
                <a:gd name="connsiteY2-54" fmla="*/ 611187 h 611187"/>
                <a:gd name="connsiteX3-55" fmla="*/ 0 w 766763"/>
                <a:gd name="connsiteY3-56" fmla="*/ 411957 h 611187"/>
                <a:gd name="connsiteX0-57" fmla="*/ 0 w 766763"/>
                <a:gd name="connsiteY0-58" fmla="*/ 257176 h 456406"/>
                <a:gd name="connsiteX1-59" fmla="*/ 367506 w 766763"/>
                <a:gd name="connsiteY1-60" fmla="*/ 0 h 456406"/>
                <a:gd name="connsiteX2-61" fmla="*/ 766763 w 766763"/>
                <a:gd name="connsiteY2-62" fmla="*/ 456406 h 456406"/>
                <a:gd name="connsiteX3-63" fmla="*/ 0 w 766763"/>
                <a:gd name="connsiteY3-64" fmla="*/ 257176 h 456406"/>
                <a:gd name="connsiteX0-65" fmla="*/ 0 w 840581"/>
                <a:gd name="connsiteY0-66" fmla="*/ 257176 h 470694"/>
                <a:gd name="connsiteX1-67" fmla="*/ 367506 w 840581"/>
                <a:gd name="connsiteY1-68" fmla="*/ 0 h 470694"/>
                <a:gd name="connsiteX2-69" fmla="*/ 840581 w 840581"/>
                <a:gd name="connsiteY2-70" fmla="*/ 470694 h 470694"/>
                <a:gd name="connsiteX3-71" fmla="*/ 0 w 840581"/>
                <a:gd name="connsiteY3-72" fmla="*/ 257176 h 470694"/>
                <a:gd name="connsiteX0-73" fmla="*/ 0 w 854194"/>
                <a:gd name="connsiteY0-74" fmla="*/ 258083 h 471601"/>
                <a:gd name="connsiteX1-75" fmla="*/ 367506 w 854194"/>
                <a:gd name="connsiteY1-76" fmla="*/ 907 h 471601"/>
                <a:gd name="connsiteX2-77" fmla="*/ 509587 w 854194"/>
                <a:gd name="connsiteY2-78" fmla="*/ 183869 h 471601"/>
                <a:gd name="connsiteX3-79" fmla="*/ 840581 w 854194"/>
                <a:gd name="connsiteY3-80" fmla="*/ 471601 h 471601"/>
                <a:gd name="connsiteX4" fmla="*/ 0 w 854194"/>
                <a:gd name="connsiteY4" fmla="*/ 258083 h 471601"/>
                <a:gd name="connsiteX0-81" fmla="*/ 0 w 902018"/>
                <a:gd name="connsiteY0-82" fmla="*/ 265412 h 478930"/>
                <a:gd name="connsiteX1-83" fmla="*/ 367506 w 902018"/>
                <a:gd name="connsiteY1-84" fmla="*/ 8236 h 478930"/>
                <a:gd name="connsiteX2-85" fmla="*/ 840581 w 902018"/>
                <a:gd name="connsiteY2-86" fmla="*/ 64991 h 478930"/>
                <a:gd name="connsiteX3-87" fmla="*/ 840581 w 902018"/>
                <a:gd name="connsiteY3-88" fmla="*/ 478930 h 478930"/>
                <a:gd name="connsiteX4-89" fmla="*/ 0 w 902018"/>
                <a:gd name="connsiteY4-90" fmla="*/ 265412 h 478930"/>
                <a:gd name="connsiteX0-91" fmla="*/ 0 w 902018"/>
                <a:gd name="connsiteY0-92" fmla="*/ 274752 h 488270"/>
                <a:gd name="connsiteX1-93" fmla="*/ 367506 w 902018"/>
                <a:gd name="connsiteY1-94" fmla="*/ 17576 h 488270"/>
                <a:gd name="connsiteX2-95" fmla="*/ 840581 w 902018"/>
                <a:gd name="connsiteY2-96" fmla="*/ 74331 h 488270"/>
                <a:gd name="connsiteX3-97" fmla="*/ 840581 w 902018"/>
                <a:gd name="connsiteY3-98" fmla="*/ 488270 h 488270"/>
                <a:gd name="connsiteX4-99" fmla="*/ 0 w 902018"/>
                <a:gd name="connsiteY4-100" fmla="*/ 274752 h 488270"/>
                <a:gd name="connsiteX0-101" fmla="*/ 0 w 902018"/>
                <a:gd name="connsiteY0-102" fmla="*/ 266827 h 480345"/>
                <a:gd name="connsiteX1-103" fmla="*/ 367506 w 902018"/>
                <a:gd name="connsiteY1-104" fmla="*/ 9651 h 480345"/>
                <a:gd name="connsiteX2-105" fmla="*/ 840581 w 902018"/>
                <a:gd name="connsiteY2-106" fmla="*/ 66406 h 480345"/>
                <a:gd name="connsiteX3-107" fmla="*/ 840581 w 902018"/>
                <a:gd name="connsiteY3-108" fmla="*/ 480345 h 480345"/>
                <a:gd name="connsiteX4-109" fmla="*/ 0 w 902018"/>
                <a:gd name="connsiteY4-110" fmla="*/ 266827 h 480345"/>
                <a:gd name="connsiteX0-111" fmla="*/ 0 w 880599"/>
                <a:gd name="connsiteY0-112" fmla="*/ 266827 h 480345"/>
                <a:gd name="connsiteX1-113" fmla="*/ 367506 w 880599"/>
                <a:gd name="connsiteY1-114" fmla="*/ 9651 h 480345"/>
                <a:gd name="connsiteX2-115" fmla="*/ 840581 w 880599"/>
                <a:gd name="connsiteY2-116" fmla="*/ 66406 h 480345"/>
                <a:gd name="connsiteX3-117" fmla="*/ 840581 w 880599"/>
                <a:gd name="connsiteY3-118" fmla="*/ 480345 h 480345"/>
                <a:gd name="connsiteX4-119" fmla="*/ 0 w 880599"/>
                <a:gd name="connsiteY4-120" fmla="*/ 266827 h 480345"/>
                <a:gd name="connsiteX0-121" fmla="*/ 0 w 880599"/>
                <a:gd name="connsiteY0-122" fmla="*/ 266827 h 480345"/>
                <a:gd name="connsiteX1-123" fmla="*/ 367506 w 880599"/>
                <a:gd name="connsiteY1-124" fmla="*/ 9651 h 480345"/>
                <a:gd name="connsiteX2-125" fmla="*/ 840581 w 880599"/>
                <a:gd name="connsiteY2-126" fmla="*/ 66406 h 480345"/>
                <a:gd name="connsiteX3-127" fmla="*/ 840581 w 880599"/>
                <a:gd name="connsiteY3-128" fmla="*/ 480345 h 480345"/>
                <a:gd name="connsiteX4-129" fmla="*/ 0 w 880599"/>
                <a:gd name="connsiteY4-130" fmla="*/ 266827 h 480345"/>
                <a:gd name="connsiteX0-131" fmla="*/ 0 w 880599"/>
                <a:gd name="connsiteY0-132" fmla="*/ 266827 h 480345"/>
                <a:gd name="connsiteX1-133" fmla="*/ 367506 w 880599"/>
                <a:gd name="connsiteY1-134" fmla="*/ 9651 h 480345"/>
                <a:gd name="connsiteX2-135" fmla="*/ 840581 w 880599"/>
                <a:gd name="connsiteY2-136" fmla="*/ 66406 h 480345"/>
                <a:gd name="connsiteX3-137" fmla="*/ 840581 w 880599"/>
                <a:gd name="connsiteY3-138" fmla="*/ 480345 h 480345"/>
                <a:gd name="connsiteX4-139" fmla="*/ 0 w 880599"/>
                <a:gd name="connsiteY4-140" fmla="*/ 266827 h 480345"/>
                <a:gd name="connsiteX0-141" fmla="*/ 0 w 844760"/>
                <a:gd name="connsiteY0-142" fmla="*/ 266827 h 480345"/>
                <a:gd name="connsiteX1-143" fmla="*/ 367506 w 844760"/>
                <a:gd name="connsiteY1-144" fmla="*/ 9651 h 480345"/>
                <a:gd name="connsiteX2-145" fmla="*/ 840581 w 844760"/>
                <a:gd name="connsiteY2-146" fmla="*/ 66406 h 480345"/>
                <a:gd name="connsiteX3-147" fmla="*/ 840581 w 844760"/>
                <a:gd name="connsiteY3-148" fmla="*/ 480345 h 480345"/>
                <a:gd name="connsiteX4-149" fmla="*/ 0 w 844760"/>
                <a:gd name="connsiteY4-150" fmla="*/ 266827 h 480345"/>
                <a:gd name="connsiteX0-151" fmla="*/ 0 w 844760"/>
                <a:gd name="connsiteY0-152" fmla="*/ 257176 h 470694"/>
                <a:gd name="connsiteX1-153" fmla="*/ 367506 w 844760"/>
                <a:gd name="connsiteY1-154" fmla="*/ 0 h 470694"/>
                <a:gd name="connsiteX2-155" fmla="*/ 840581 w 844760"/>
                <a:gd name="connsiteY2-156" fmla="*/ 56755 h 470694"/>
                <a:gd name="connsiteX3-157" fmla="*/ 840581 w 844760"/>
                <a:gd name="connsiteY3-158" fmla="*/ 470694 h 470694"/>
                <a:gd name="connsiteX4-159" fmla="*/ 0 w 844760"/>
                <a:gd name="connsiteY4-160" fmla="*/ 257176 h 470694"/>
                <a:gd name="connsiteX0-161" fmla="*/ 0 w 844760"/>
                <a:gd name="connsiteY0-162" fmla="*/ 200421 h 413939"/>
                <a:gd name="connsiteX1-163" fmla="*/ 255587 w 844760"/>
                <a:gd name="connsiteY1-164" fmla="*/ 12301 h 413939"/>
                <a:gd name="connsiteX2-165" fmla="*/ 840581 w 844760"/>
                <a:gd name="connsiteY2-166" fmla="*/ 0 h 413939"/>
                <a:gd name="connsiteX3-167" fmla="*/ 840581 w 844760"/>
                <a:gd name="connsiteY3-168" fmla="*/ 413939 h 413939"/>
                <a:gd name="connsiteX4-169" fmla="*/ 0 w 844760"/>
                <a:gd name="connsiteY4-170" fmla="*/ 200421 h 413939"/>
                <a:gd name="connsiteX0-171" fmla="*/ 0 w 840581"/>
                <a:gd name="connsiteY0-172" fmla="*/ 188515 h 402033"/>
                <a:gd name="connsiteX1-173" fmla="*/ 255587 w 840581"/>
                <a:gd name="connsiteY1-174" fmla="*/ 395 h 402033"/>
                <a:gd name="connsiteX2-175" fmla="*/ 826293 w 840581"/>
                <a:gd name="connsiteY2-176" fmla="*/ 0 h 402033"/>
                <a:gd name="connsiteX3-177" fmla="*/ 840581 w 840581"/>
                <a:gd name="connsiteY3-178" fmla="*/ 402033 h 402033"/>
                <a:gd name="connsiteX4-179" fmla="*/ 0 w 840581"/>
                <a:gd name="connsiteY4-180" fmla="*/ 188515 h 402033"/>
                <a:gd name="connsiteX0-181" fmla="*/ 0 w 840581"/>
                <a:gd name="connsiteY0-182" fmla="*/ 188120 h 401638"/>
                <a:gd name="connsiteX1-183" fmla="*/ 255587 w 840581"/>
                <a:gd name="connsiteY1-184" fmla="*/ 0 h 401638"/>
                <a:gd name="connsiteX2-185" fmla="*/ 723899 w 840581"/>
                <a:gd name="connsiteY2-186" fmla="*/ 44849 h 401638"/>
                <a:gd name="connsiteX3-187" fmla="*/ 840581 w 840581"/>
                <a:gd name="connsiteY3-188" fmla="*/ 401638 h 401638"/>
                <a:gd name="connsiteX4-189" fmla="*/ 0 w 840581"/>
                <a:gd name="connsiteY4-190" fmla="*/ 188120 h 401638"/>
                <a:gd name="connsiteX0-191" fmla="*/ 0 w 843046"/>
                <a:gd name="connsiteY0-192" fmla="*/ 188120 h 401638"/>
                <a:gd name="connsiteX1-193" fmla="*/ 255587 w 843046"/>
                <a:gd name="connsiteY1-194" fmla="*/ 0 h 401638"/>
                <a:gd name="connsiteX2-195" fmla="*/ 838199 w 843046"/>
                <a:gd name="connsiteY2-196" fmla="*/ 4367 h 401638"/>
                <a:gd name="connsiteX3-197" fmla="*/ 840581 w 843046"/>
                <a:gd name="connsiteY3-198" fmla="*/ 401638 h 401638"/>
                <a:gd name="connsiteX4-199" fmla="*/ 0 w 843046"/>
                <a:gd name="connsiteY4-200" fmla="*/ 188120 h 401638"/>
                <a:gd name="connsiteX0-201" fmla="*/ 0 w 840581"/>
                <a:gd name="connsiteY0-202" fmla="*/ 188120 h 401638"/>
                <a:gd name="connsiteX1-203" fmla="*/ 255587 w 840581"/>
                <a:gd name="connsiteY1-204" fmla="*/ 0 h 401638"/>
                <a:gd name="connsiteX2-205" fmla="*/ 838199 w 840581"/>
                <a:gd name="connsiteY2-206" fmla="*/ 4367 h 401638"/>
                <a:gd name="connsiteX3-207" fmla="*/ 840581 w 840581"/>
                <a:gd name="connsiteY3-208" fmla="*/ 401638 h 401638"/>
                <a:gd name="connsiteX4-209" fmla="*/ 0 w 840581"/>
                <a:gd name="connsiteY4-210" fmla="*/ 188120 h 401638"/>
                <a:gd name="connsiteX0-211" fmla="*/ 0 w 840581"/>
                <a:gd name="connsiteY0-212" fmla="*/ 188120 h 401638"/>
                <a:gd name="connsiteX1-213" fmla="*/ 255587 w 840581"/>
                <a:gd name="connsiteY1-214" fmla="*/ 0 h 401638"/>
                <a:gd name="connsiteX2-215" fmla="*/ 840580 w 840581"/>
                <a:gd name="connsiteY2-216" fmla="*/ 4367 h 401638"/>
                <a:gd name="connsiteX3-217" fmla="*/ 840581 w 840581"/>
                <a:gd name="connsiteY3-218" fmla="*/ 401638 h 401638"/>
                <a:gd name="connsiteX4-219" fmla="*/ 0 w 840581"/>
                <a:gd name="connsiteY4-220" fmla="*/ 188120 h 4016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89" y="connsiteY4-90"/>
                </a:cxn>
              </a:cxnLst>
              <a:rect l="l" t="t" r="r" b="b"/>
              <a:pathLst>
                <a:path w="840581" h="401638">
                  <a:moveTo>
                    <a:pt x="0" y="188120"/>
                  </a:moveTo>
                  <a:lnTo>
                    <a:pt x="255587" y="0"/>
                  </a:lnTo>
                  <a:lnTo>
                    <a:pt x="840580" y="4367"/>
                  </a:lnTo>
                  <a:cubicBezTo>
                    <a:pt x="838463" y="63767"/>
                    <a:pt x="839787" y="296400"/>
                    <a:pt x="840581" y="401638"/>
                  </a:cubicBezTo>
                  <a:lnTo>
                    <a:pt x="0" y="18812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 userDrawn="1"/>
          </p:nvSpPr>
          <p:spPr>
            <a:xfrm>
              <a:off x="11550649" y="1762767"/>
              <a:ext cx="659004" cy="1406526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1528763"/>
                <a:gd name="connsiteY0-66" fmla="*/ 915988 h 1196975"/>
                <a:gd name="connsiteX1-67" fmla="*/ 1528763 w 1528763"/>
                <a:gd name="connsiteY1-68" fmla="*/ 0 h 1196975"/>
                <a:gd name="connsiteX2-69" fmla="*/ 873125 w 1528763"/>
                <a:gd name="connsiteY2-70" fmla="*/ 1196975 h 1196975"/>
                <a:gd name="connsiteX3-71" fmla="*/ 0 w 1528763"/>
                <a:gd name="connsiteY3-72" fmla="*/ 915988 h 1196975"/>
                <a:gd name="connsiteX0-73" fmla="*/ 0 w 1528763"/>
                <a:gd name="connsiteY0-74" fmla="*/ 915988 h 1406525"/>
                <a:gd name="connsiteX1-75" fmla="*/ 1528763 w 1528763"/>
                <a:gd name="connsiteY1-76" fmla="*/ 0 h 1406525"/>
                <a:gd name="connsiteX2-77" fmla="*/ 1525587 w 1528763"/>
                <a:gd name="connsiteY2-78" fmla="*/ 1406525 h 1406525"/>
                <a:gd name="connsiteX3-79" fmla="*/ 0 w 1528763"/>
                <a:gd name="connsiteY3-80" fmla="*/ 915988 h 1406525"/>
                <a:gd name="connsiteX0-81" fmla="*/ 0 w 1525779"/>
                <a:gd name="connsiteY0-82" fmla="*/ 901701 h 1392238"/>
                <a:gd name="connsiteX1-83" fmla="*/ 1524001 w 1525779"/>
                <a:gd name="connsiteY1-84" fmla="*/ 0 h 1392238"/>
                <a:gd name="connsiteX2-85" fmla="*/ 1525587 w 1525779"/>
                <a:gd name="connsiteY2-86" fmla="*/ 1392238 h 1392238"/>
                <a:gd name="connsiteX3-87" fmla="*/ 0 w 1525779"/>
                <a:gd name="connsiteY3-88" fmla="*/ 901701 h 1392238"/>
                <a:gd name="connsiteX0-89" fmla="*/ 0 w 335154"/>
                <a:gd name="connsiteY0-90" fmla="*/ 887413 h 1392238"/>
                <a:gd name="connsiteX1-91" fmla="*/ 333376 w 335154"/>
                <a:gd name="connsiteY1-92" fmla="*/ 0 h 1392238"/>
                <a:gd name="connsiteX2-93" fmla="*/ 334962 w 335154"/>
                <a:gd name="connsiteY2-94" fmla="*/ 1392238 h 1392238"/>
                <a:gd name="connsiteX3-95" fmla="*/ 0 w 335154"/>
                <a:gd name="connsiteY3-96" fmla="*/ 887413 h 1392238"/>
                <a:gd name="connsiteX0-97" fmla="*/ 0 w 663767"/>
                <a:gd name="connsiteY0-98" fmla="*/ 896938 h 1392238"/>
                <a:gd name="connsiteX1-99" fmla="*/ 661989 w 663767"/>
                <a:gd name="connsiteY1-100" fmla="*/ 0 h 1392238"/>
                <a:gd name="connsiteX2-101" fmla="*/ 663575 w 663767"/>
                <a:gd name="connsiteY2-102" fmla="*/ 1392238 h 1392238"/>
                <a:gd name="connsiteX3-103" fmla="*/ 0 w 663767"/>
                <a:gd name="connsiteY3-104" fmla="*/ 896938 h 1392238"/>
                <a:gd name="connsiteX0-105" fmla="*/ 0 w 663666"/>
                <a:gd name="connsiteY0-106" fmla="*/ 911226 h 1406526"/>
                <a:gd name="connsiteX1-107" fmla="*/ 657227 w 663666"/>
                <a:gd name="connsiteY1-108" fmla="*/ 0 h 1406526"/>
                <a:gd name="connsiteX2-109" fmla="*/ 663575 w 663666"/>
                <a:gd name="connsiteY2-110" fmla="*/ 1406526 h 1406526"/>
                <a:gd name="connsiteX3-111" fmla="*/ 0 w 663666"/>
                <a:gd name="connsiteY3-112" fmla="*/ 911226 h 1406526"/>
                <a:gd name="connsiteX0-113" fmla="*/ 0 w 659004"/>
                <a:gd name="connsiteY0-114" fmla="*/ 911226 h 1406526"/>
                <a:gd name="connsiteX1-115" fmla="*/ 657227 w 659004"/>
                <a:gd name="connsiteY1-116" fmla="*/ 0 h 1406526"/>
                <a:gd name="connsiteX2-117" fmla="*/ 658812 w 659004"/>
                <a:gd name="connsiteY2-118" fmla="*/ 1406526 h 1406526"/>
                <a:gd name="connsiteX3-119" fmla="*/ 0 w 659004"/>
                <a:gd name="connsiteY3-120" fmla="*/ 911226 h 1406526"/>
                <a:gd name="connsiteX0-121" fmla="*/ 0 w 659004"/>
                <a:gd name="connsiteY0-122" fmla="*/ 906463 h 1406526"/>
                <a:gd name="connsiteX1-123" fmla="*/ 657227 w 659004"/>
                <a:gd name="connsiteY1-124" fmla="*/ 0 h 1406526"/>
                <a:gd name="connsiteX2-125" fmla="*/ 658812 w 659004"/>
                <a:gd name="connsiteY2-126" fmla="*/ 1406526 h 1406526"/>
                <a:gd name="connsiteX3-127" fmla="*/ 0 w 659004"/>
                <a:gd name="connsiteY3-128" fmla="*/ 906463 h 14065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59004" h="1406526">
                  <a:moveTo>
                    <a:pt x="0" y="906463"/>
                  </a:moveTo>
                  <a:lnTo>
                    <a:pt x="657227" y="0"/>
                  </a:lnTo>
                  <a:cubicBezTo>
                    <a:pt x="656168" y="468842"/>
                    <a:pt x="659871" y="937684"/>
                    <a:pt x="658812" y="1406526"/>
                  </a:cubicBezTo>
                  <a:lnTo>
                    <a:pt x="0" y="906463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>
            <a:xfrm>
              <a:off x="10727690" y="1781969"/>
              <a:ext cx="873125" cy="9064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73125" h="906462">
                  <a:moveTo>
                    <a:pt x="0" y="625475"/>
                  </a:moveTo>
                  <a:lnTo>
                    <a:pt x="276225" y="0"/>
                  </a:lnTo>
                  <a:lnTo>
                    <a:pt x="873125" y="906462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>
              <a:off x="10663238" y="290513"/>
              <a:ext cx="847725" cy="9191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47725" h="919162">
                  <a:moveTo>
                    <a:pt x="0" y="752475"/>
                  </a:moveTo>
                  <a:lnTo>
                    <a:pt x="695325" y="0"/>
                  </a:lnTo>
                  <a:lnTo>
                    <a:pt x="847725" y="919162"/>
                  </a:lnTo>
                  <a:lnTo>
                    <a:pt x="0" y="752475"/>
                  </a:lnTo>
                  <a:close/>
                </a:path>
              </a:pathLst>
            </a:custGeom>
            <a:solidFill>
              <a:srgbClr val="F4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9363075" y="-37147"/>
              <a:ext cx="2828925" cy="3909900"/>
              <a:chOff x="9363075" y="-37147"/>
              <a:chExt cx="2828925" cy="3909900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1553825" y="2552701"/>
                <a:ext cx="638175" cy="48577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>
                <a:off x="10721788" y="1658471"/>
                <a:ext cx="277906" cy="6364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1520488" y="1090613"/>
                <a:ext cx="671512" cy="22719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11549063" y="1666875"/>
                <a:ext cx="642937" cy="8858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11001375" y="1085850"/>
                <a:ext cx="514350" cy="5810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0721340" y="2293620"/>
                <a:ext cx="830580" cy="2667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endCxn id="46" idx="5"/>
              </p:cNvCxnSpPr>
              <p:nvPr/>
            </p:nvCxnSpPr>
            <p:spPr>
              <a:xfrm>
                <a:off x="10995661" y="1653540"/>
                <a:ext cx="672662" cy="101365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11349038" y="180975"/>
                <a:ext cx="166687" cy="91201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10656094" y="180975"/>
                <a:ext cx="695325" cy="7500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9457765" y="464820"/>
                <a:ext cx="410135" cy="243392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9867900" y="472440"/>
                <a:ext cx="784860" cy="44958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9867900" y="-11511"/>
                <a:ext cx="66675" cy="4763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 flipV="1">
                <a:off x="10480835" y="-11511"/>
                <a:ext cx="179545" cy="9335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11361420" y="-37147"/>
                <a:ext cx="296227" cy="20478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11521440" y="716280"/>
                <a:ext cx="670560" cy="3810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1551920" y="2545080"/>
                <a:ext cx="213360" cy="10515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0668000" y="922020"/>
                <a:ext cx="845820" cy="1752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10995661" y="2545081"/>
                <a:ext cx="556259" cy="60325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1761694" y="3585882"/>
                <a:ext cx="430306" cy="28687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1358282" y="179294"/>
                <a:ext cx="833718" cy="21027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椭圆 37"/>
              <p:cNvSpPr/>
              <p:nvPr/>
            </p:nvSpPr>
            <p:spPr>
              <a:xfrm>
                <a:off x="10906125" y="15716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1420475" y="10001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1287125" y="11430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0629900" y="220027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9801225" y="4000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1696700" y="35242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9363075" y="62103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0496550" y="77152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1391900" y="239077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0833736" y="2980932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 userDrawn="1"/>
        </p:nvGrpSpPr>
        <p:grpSpPr>
          <a:xfrm flipH="1">
            <a:off x="9458322" y="5483830"/>
            <a:ext cx="2743201" cy="1450369"/>
            <a:chOff x="-16668" y="4936332"/>
            <a:chExt cx="3814762" cy="2016918"/>
          </a:xfrm>
        </p:grpSpPr>
        <p:sp>
          <p:nvSpPr>
            <p:cNvPr id="49" name="任意多边形: 形状 48"/>
            <p:cNvSpPr/>
            <p:nvPr userDrawn="1"/>
          </p:nvSpPr>
          <p:spPr>
            <a:xfrm>
              <a:off x="1261664" y="6187282"/>
              <a:ext cx="1439069" cy="554831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1229519"/>
                <a:gd name="connsiteY0-194" fmla="*/ 661988 h 810419"/>
                <a:gd name="connsiteX1-195" fmla="*/ 985837 w 1229519"/>
                <a:gd name="connsiteY1-196" fmla="*/ 0 h 810419"/>
                <a:gd name="connsiteX2-197" fmla="*/ 1229519 w 1229519"/>
                <a:gd name="connsiteY2-198" fmla="*/ 810419 h 810419"/>
                <a:gd name="connsiteX3-199" fmla="*/ 0 w 1229519"/>
                <a:gd name="connsiteY3-200" fmla="*/ 661988 h 810419"/>
                <a:gd name="connsiteX0-201" fmla="*/ 0 w 1420019"/>
                <a:gd name="connsiteY0-202" fmla="*/ 661988 h 1194594"/>
                <a:gd name="connsiteX1-203" fmla="*/ 985837 w 1420019"/>
                <a:gd name="connsiteY1-204" fmla="*/ 0 h 1194594"/>
                <a:gd name="connsiteX2-205" fmla="*/ 1420019 w 1420019"/>
                <a:gd name="connsiteY2-206" fmla="*/ 1194594 h 1194594"/>
                <a:gd name="connsiteX3-207" fmla="*/ 0 w 1420019"/>
                <a:gd name="connsiteY3-208" fmla="*/ 661988 h 1194594"/>
                <a:gd name="connsiteX0-209" fmla="*/ 0 w 1420019"/>
                <a:gd name="connsiteY0-210" fmla="*/ 17463 h 550069"/>
                <a:gd name="connsiteX1-211" fmla="*/ 1284287 w 1420019"/>
                <a:gd name="connsiteY1-212" fmla="*/ 0 h 550069"/>
                <a:gd name="connsiteX2-213" fmla="*/ 1420019 w 1420019"/>
                <a:gd name="connsiteY2-214" fmla="*/ 550069 h 550069"/>
                <a:gd name="connsiteX3-215" fmla="*/ 0 w 1420019"/>
                <a:gd name="connsiteY3-216" fmla="*/ 17463 h 550069"/>
                <a:gd name="connsiteX0-217" fmla="*/ 0 w 1439069"/>
                <a:gd name="connsiteY0-218" fmla="*/ 0 h 554831"/>
                <a:gd name="connsiteX1-219" fmla="*/ 1303337 w 1439069"/>
                <a:gd name="connsiteY1-220" fmla="*/ 4762 h 554831"/>
                <a:gd name="connsiteX2-221" fmla="*/ 1439069 w 1439069"/>
                <a:gd name="connsiteY2-222" fmla="*/ 554831 h 554831"/>
                <a:gd name="connsiteX3-223" fmla="*/ 0 w 1439069"/>
                <a:gd name="connsiteY3-224" fmla="*/ 0 h 554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9069" h="554831">
                  <a:moveTo>
                    <a:pt x="0" y="0"/>
                  </a:moveTo>
                  <a:lnTo>
                    <a:pt x="1303337" y="4762"/>
                  </a:lnTo>
                  <a:lnTo>
                    <a:pt x="1439069" y="554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EAC4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/>
            <p:cNvSpPr/>
            <p:nvPr userDrawn="1"/>
          </p:nvSpPr>
          <p:spPr>
            <a:xfrm>
              <a:off x="-13494" y="6107112"/>
              <a:ext cx="519938" cy="76914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534194"/>
                <a:gd name="connsiteY0-194" fmla="*/ 890588 h 890588"/>
                <a:gd name="connsiteX1-195" fmla="*/ 303212 w 534194"/>
                <a:gd name="connsiteY1-196" fmla="*/ 0 h 890588"/>
                <a:gd name="connsiteX2-197" fmla="*/ 534194 w 534194"/>
                <a:gd name="connsiteY2-198" fmla="*/ 889794 h 890588"/>
                <a:gd name="connsiteX3-199" fmla="*/ 0 w 534194"/>
                <a:gd name="connsiteY3-200" fmla="*/ 890588 h 890588"/>
                <a:gd name="connsiteX0-201" fmla="*/ 57215 w 591409"/>
                <a:gd name="connsiteY0-202" fmla="*/ 890588 h 890588"/>
                <a:gd name="connsiteX1-203" fmla="*/ 14321 w 591409"/>
                <a:gd name="connsiteY1-204" fmla="*/ 195263 h 890588"/>
                <a:gd name="connsiteX2-205" fmla="*/ 360427 w 591409"/>
                <a:gd name="connsiteY2-206" fmla="*/ 0 h 890588"/>
                <a:gd name="connsiteX3-207" fmla="*/ 591409 w 591409"/>
                <a:gd name="connsiteY3-208" fmla="*/ 889794 h 890588"/>
                <a:gd name="connsiteX4" fmla="*/ 57215 w 591409"/>
                <a:gd name="connsiteY4" fmla="*/ 890588 h 890588"/>
                <a:gd name="connsiteX0-209" fmla="*/ 30988 w 593757"/>
                <a:gd name="connsiteY0-210" fmla="*/ 893763 h 893763"/>
                <a:gd name="connsiteX1-211" fmla="*/ 16669 w 593757"/>
                <a:gd name="connsiteY1-212" fmla="*/ 195263 h 893763"/>
                <a:gd name="connsiteX2-213" fmla="*/ 362775 w 593757"/>
                <a:gd name="connsiteY2-214" fmla="*/ 0 h 893763"/>
                <a:gd name="connsiteX3-215" fmla="*/ 593757 w 593757"/>
                <a:gd name="connsiteY3-216" fmla="*/ 889794 h 893763"/>
                <a:gd name="connsiteX4-217" fmla="*/ 30988 w 593757"/>
                <a:gd name="connsiteY4-218" fmla="*/ 893763 h 893763"/>
                <a:gd name="connsiteX0-219" fmla="*/ 38553 w 601322"/>
                <a:gd name="connsiteY0-220" fmla="*/ 893763 h 893763"/>
                <a:gd name="connsiteX1-221" fmla="*/ 24234 w 601322"/>
                <a:gd name="connsiteY1-222" fmla="*/ 195263 h 893763"/>
                <a:gd name="connsiteX2-223" fmla="*/ 370340 w 601322"/>
                <a:gd name="connsiteY2-224" fmla="*/ 0 h 893763"/>
                <a:gd name="connsiteX3-225" fmla="*/ 601322 w 601322"/>
                <a:gd name="connsiteY3-226" fmla="*/ 889794 h 893763"/>
                <a:gd name="connsiteX4-227" fmla="*/ 38553 w 601322"/>
                <a:gd name="connsiteY4-228" fmla="*/ 893763 h 893763"/>
                <a:gd name="connsiteX0-229" fmla="*/ 14319 w 577088"/>
                <a:gd name="connsiteY0-230" fmla="*/ 893763 h 893763"/>
                <a:gd name="connsiteX1-231" fmla="*/ 0 w 577088"/>
                <a:gd name="connsiteY1-232" fmla="*/ 195263 h 893763"/>
                <a:gd name="connsiteX2-233" fmla="*/ 346106 w 577088"/>
                <a:gd name="connsiteY2-234" fmla="*/ 0 h 893763"/>
                <a:gd name="connsiteX3-235" fmla="*/ 577088 w 577088"/>
                <a:gd name="connsiteY3-236" fmla="*/ 889794 h 893763"/>
                <a:gd name="connsiteX4-237" fmla="*/ 14319 w 577088"/>
                <a:gd name="connsiteY4-238" fmla="*/ 893763 h 893763"/>
                <a:gd name="connsiteX0-239" fmla="*/ 0 w 562769"/>
                <a:gd name="connsiteY0-240" fmla="*/ 893763 h 893763"/>
                <a:gd name="connsiteX1-241" fmla="*/ 1556 w 562769"/>
                <a:gd name="connsiteY1-242" fmla="*/ 192088 h 893763"/>
                <a:gd name="connsiteX2-243" fmla="*/ 331787 w 562769"/>
                <a:gd name="connsiteY2-244" fmla="*/ 0 h 893763"/>
                <a:gd name="connsiteX3-245" fmla="*/ 562769 w 562769"/>
                <a:gd name="connsiteY3-246" fmla="*/ 889794 h 893763"/>
                <a:gd name="connsiteX4-247" fmla="*/ 0 w 562769"/>
                <a:gd name="connsiteY4-248" fmla="*/ 893763 h 893763"/>
                <a:gd name="connsiteX0-249" fmla="*/ 36544 w 561213"/>
                <a:gd name="connsiteY0-250" fmla="*/ 893763 h 893763"/>
                <a:gd name="connsiteX1-251" fmla="*/ 0 w 561213"/>
                <a:gd name="connsiteY1-252" fmla="*/ 192088 h 893763"/>
                <a:gd name="connsiteX2-253" fmla="*/ 330231 w 561213"/>
                <a:gd name="connsiteY2-254" fmla="*/ 0 h 893763"/>
                <a:gd name="connsiteX3-255" fmla="*/ 561213 w 561213"/>
                <a:gd name="connsiteY3-256" fmla="*/ 889794 h 893763"/>
                <a:gd name="connsiteX4-257" fmla="*/ 36544 w 561213"/>
                <a:gd name="connsiteY4-258" fmla="*/ 893763 h 893763"/>
                <a:gd name="connsiteX0-259" fmla="*/ 11144 w 561213"/>
                <a:gd name="connsiteY0-260" fmla="*/ 900113 h 900113"/>
                <a:gd name="connsiteX1-261" fmla="*/ 0 w 561213"/>
                <a:gd name="connsiteY1-262" fmla="*/ 192088 h 900113"/>
                <a:gd name="connsiteX2-263" fmla="*/ 330231 w 561213"/>
                <a:gd name="connsiteY2-264" fmla="*/ 0 h 900113"/>
                <a:gd name="connsiteX3-265" fmla="*/ 561213 w 561213"/>
                <a:gd name="connsiteY3-266" fmla="*/ 889794 h 900113"/>
                <a:gd name="connsiteX4-267" fmla="*/ 11144 w 561213"/>
                <a:gd name="connsiteY4-268" fmla="*/ 900113 h 900113"/>
                <a:gd name="connsiteX0-269" fmla="*/ 7969 w 558038"/>
                <a:gd name="connsiteY0-270" fmla="*/ 900113 h 900113"/>
                <a:gd name="connsiteX1-271" fmla="*/ 0 w 558038"/>
                <a:gd name="connsiteY1-272" fmla="*/ 188913 h 900113"/>
                <a:gd name="connsiteX2-273" fmla="*/ 327056 w 558038"/>
                <a:gd name="connsiteY2-274" fmla="*/ 0 h 900113"/>
                <a:gd name="connsiteX3-275" fmla="*/ 558038 w 558038"/>
                <a:gd name="connsiteY3-276" fmla="*/ 889794 h 900113"/>
                <a:gd name="connsiteX4-277" fmla="*/ 7969 w 558038"/>
                <a:gd name="connsiteY4-278" fmla="*/ 900113 h 900113"/>
                <a:gd name="connsiteX0-279" fmla="*/ 5588 w 555657"/>
                <a:gd name="connsiteY0-280" fmla="*/ 900113 h 900113"/>
                <a:gd name="connsiteX1-281" fmla="*/ 0 w 555657"/>
                <a:gd name="connsiteY1-282" fmla="*/ 188913 h 900113"/>
                <a:gd name="connsiteX2-283" fmla="*/ 324675 w 555657"/>
                <a:gd name="connsiteY2-284" fmla="*/ 0 h 900113"/>
                <a:gd name="connsiteX3-285" fmla="*/ 555657 w 555657"/>
                <a:gd name="connsiteY3-286" fmla="*/ 889794 h 900113"/>
                <a:gd name="connsiteX4-287" fmla="*/ 5588 w 555657"/>
                <a:gd name="connsiteY4-288" fmla="*/ 900113 h 900113"/>
                <a:gd name="connsiteX0-289" fmla="*/ 7970 w 555657"/>
                <a:gd name="connsiteY0-290" fmla="*/ 769144 h 889794"/>
                <a:gd name="connsiteX1-291" fmla="*/ 0 w 555657"/>
                <a:gd name="connsiteY1-292" fmla="*/ 188913 h 889794"/>
                <a:gd name="connsiteX2-293" fmla="*/ 324675 w 555657"/>
                <a:gd name="connsiteY2-294" fmla="*/ 0 h 889794"/>
                <a:gd name="connsiteX3-295" fmla="*/ 555657 w 555657"/>
                <a:gd name="connsiteY3-296" fmla="*/ 889794 h 889794"/>
                <a:gd name="connsiteX4-297" fmla="*/ 7970 w 555657"/>
                <a:gd name="connsiteY4-298" fmla="*/ 769144 h 889794"/>
                <a:gd name="connsiteX0-299" fmla="*/ 7970 w 519938"/>
                <a:gd name="connsiteY0-300" fmla="*/ 769144 h 769144"/>
                <a:gd name="connsiteX1-301" fmla="*/ 0 w 519938"/>
                <a:gd name="connsiteY1-302" fmla="*/ 188913 h 769144"/>
                <a:gd name="connsiteX2-303" fmla="*/ 324675 w 519938"/>
                <a:gd name="connsiteY2-304" fmla="*/ 0 h 769144"/>
                <a:gd name="connsiteX3-305" fmla="*/ 519938 w 519938"/>
                <a:gd name="connsiteY3-306" fmla="*/ 761206 h 769144"/>
                <a:gd name="connsiteX4-307" fmla="*/ 7970 w 519938"/>
                <a:gd name="connsiteY4-308" fmla="*/ 769144 h 7691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217" y="connsiteY4-218"/>
                </a:cxn>
              </a:cxnLst>
              <a:rect l="l" t="t" r="r" b="b"/>
              <a:pathLst>
                <a:path w="519938" h="769144">
                  <a:moveTo>
                    <a:pt x="7970" y="769144"/>
                  </a:moveTo>
                  <a:cubicBezTo>
                    <a:pt x="10605" y="517261"/>
                    <a:pt x="7159" y="538163"/>
                    <a:pt x="0" y="188913"/>
                  </a:cubicBezTo>
                  <a:lnTo>
                    <a:pt x="324675" y="0"/>
                  </a:lnTo>
                  <a:lnTo>
                    <a:pt x="519938" y="761206"/>
                  </a:lnTo>
                  <a:lnTo>
                    <a:pt x="7970" y="769144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 userDrawn="1"/>
          </p:nvSpPr>
          <p:spPr>
            <a:xfrm>
              <a:off x="1027113" y="6177755"/>
              <a:ext cx="448470" cy="689769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488951"/>
                <a:gd name="connsiteY0-194" fmla="*/ 689769 h 810419"/>
                <a:gd name="connsiteX1-195" fmla="*/ 245269 w 488951"/>
                <a:gd name="connsiteY1-196" fmla="*/ 0 h 810419"/>
                <a:gd name="connsiteX2-197" fmla="*/ 488951 w 488951"/>
                <a:gd name="connsiteY2-198" fmla="*/ 810419 h 810419"/>
                <a:gd name="connsiteX3-199" fmla="*/ 0 w 488951"/>
                <a:gd name="connsiteY3-200" fmla="*/ 689769 h 810419"/>
                <a:gd name="connsiteX0-201" fmla="*/ 0 w 448470"/>
                <a:gd name="connsiteY0-202" fmla="*/ 689769 h 689769"/>
                <a:gd name="connsiteX1-203" fmla="*/ 245269 w 448470"/>
                <a:gd name="connsiteY1-204" fmla="*/ 0 h 689769"/>
                <a:gd name="connsiteX2-205" fmla="*/ 448470 w 448470"/>
                <a:gd name="connsiteY2-206" fmla="*/ 688975 h 689769"/>
                <a:gd name="connsiteX3-207" fmla="*/ 0 w 448470"/>
                <a:gd name="connsiteY3-208" fmla="*/ 689769 h 689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8470" h="689769">
                  <a:moveTo>
                    <a:pt x="0" y="689769"/>
                  </a:moveTo>
                  <a:lnTo>
                    <a:pt x="245269" y="0"/>
                  </a:lnTo>
                  <a:lnTo>
                    <a:pt x="448470" y="688975"/>
                  </a:lnTo>
                  <a:lnTo>
                    <a:pt x="0" y="689769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 userDrawn="1"/>
          </p:nvSpPr>
          <p:spPr>
            <a:xfrm>
              <a:off x="315547" y="5301457"/>
              <a:ext cx="956469" cy="88979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56469" h="889794">
                  <a:moveTo>
                    <a:pt x="0" y="792163"/>
                  </a:moveTo>
                  <a:lnTo>
                    <a:pt x="538162" y="0"/>
                  </a:lnTo>
                  <a:lnTo>
                    <a:pt x="956469" y="889794"/>
                  </a:lnTo>
                  <a:lnTo>
                    <a:pt x="0" y="792163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/>
            <p:cNvGrpSpPr/>
            <p:nvPr userDrawn="1"/>
          </p:nvGrpSpPr>
          <p:grpSpPr>
            <a:xfrm>
              <a:off x="-16668" y="4936332"/>
              <a:ext cx="3814762" cy="2016918"/>
              <a:chOff x="-16668" y="4936332"/>
              <a:chExt cx="3814762" cy="2016918"/>
            </a:xfrm>
          </p:grpSpPr>
          <p:cxnSp>
            <p:nvCxnSpPr>
              <p:cNvPr id="54" name="直接连接符 53"/>
              <p:cNvCxnSpPr/>
              <p:nvPr/>
            </p:nvCxnSpPr>
            <p:spPr>
              <a:xfrm>
                <a:off x="852488" y="5172075"/>
                <a:ext cx="423862" cy="90963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flipV="1">
                <a:off x="1262063" y="5362575"/>
                <a:ext cx="485775" cy="70485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262063" y="6067425"/>
                <a:ext cx="1438275" cy="5524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304800" y="5972175"/>
                <a:ext cx="957263" cy="952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304800" y="5176838"/>
                <a:ext cx="547688" cy="79533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flipH="1" flipV="1">
                <a:off x="-16668" y="4936332"/>
                <a:ext cx="864394" cy="240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981870" y="6067425"/>
                <a:ext cx="284958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266825" y="6057900"/>
                <a:ext cx="252413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>
                <a:off x="-9525" y="5970588"/>
                <a:ext cx="314325" cy="1968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>
                <a:off x="2309813" y="6624637"/>
                <a:ext cx="397669" cy="233363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H="1">
                <a:off x="2707484" y="6254750"/>
                <a:ext cx="524666" cy="367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2709864" y="6629400"/>
                <a:ext cx="1088230" cy="2381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269206" y="6060281"/>
                <a:ext cx="1293019" cy="714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2562225" y="6064250"/>
                <a:ext cx="136525" cy="5556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304800" y="5974556"/>
                <a:ext cx="235545" cy="89296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椭圆 68"/>
              <p:cNvSpPr/>
              <p:nvPr/>
            </p:nvSpPr>
            <p:spPr>
              <a:xfrm>
                <a:off x="1104900" y="590550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752475" y="50768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1680038" y="5290575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42875" y="581025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626750" y="6557400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67769" y="59686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1428750" y="676275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144046" y="61591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7E49-4202-4010-9CDE-18E87C44CB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FC22-4EA5-4E12-9542-52EABB823E53}" type="slidenum">
              <a:rPr lang="zh-CN" altLang="en-US" smtClean="0"/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5159828" y="1233245"/>
            <a:ext cx="1872344" cy="1872344"/>
          </a:xfrm>
          <a:custGeom>
            <a:avLst/>
            <a:gdLst>
              <a:gd name="connsiteX0" fmla="*/ 936172 w 1872344"/>
              <a:gd name="connsiteY0" fmla="*/ 0 h 1872344"/>
              <a:gd name="connsiteX1" fmla="*/ 1872344 w 1872344"/>
              <a:gd name="connsiteY1" fmla="*/ 936172 h 1872344"/>
              <a:gd name="connsiteX2" fmla="*/ 936172 w 1872344"/>
              <a:gd name="connsiteY2" fmla="*/ 1872344 h 1872344"/>
              <a:gd name="connsiteX3" fmla="*/ 0 w 1872344"/>
              <a:gd name="connsiteY3" fmla="*/ 936172 h 1872344"/>
              <a:gd name="connsiteX4" fmla="*/ 936172 w 1872344"/>
              <a:gd name="connsiteY4" fmla="*/ 0 h 1872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2344" h="1872344">
                <a:moveTo>
                  <a:pt x="936172" y="0"/>
                </a:moveTo>
                <a:cubicBezTo>
                  <a:pt x="1453206" y="0"/>
                  <a:pt x="1872344" y="419138"/>
                  <a:pt x="1872344" y="936172"/>
                </a:cubicBezTo>
                <a:cubicBezTo>
                  <a:pt x="1872344" y="1453206"/>
                  <a:pt x="1453206" y="1872344"/>
                  <a:pt x="936172" y="1872344"/>
                </a:cubicBezTo>
                <a:cubicBezTo>
                  <a:pt x="419138" y="1872344"/>
                  <a:pt x="0" y="1453206"/>
                  <a:pt x="0" y="936172"/>
                </a:cubicBezTo>
                <a:cubicBezTo>
                  <a:pt x="0" y="419138"/>
                  <a:pt x="419138" y="0"/>
                  <a:pt x="936172" y="0"/>
                </a:cubicBez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1761308" y="1762620"/>
            <a:ext cx="1872344" cy="1872344"/>
          </a:xfrm>
          <a:custGeom>
            <a:avLst/>
            <a:gdLst>
              <a:gd name="connsiteX0" fmla="*/ 936172 w 1872344"/>
              <a:gd name="connsiteY0" fmla="*/ 0 h 1872344"/>
              <a:gd name="connsiteX1" fmla="*/ 1872344 w 1872344"/>
              <a:gd name="connsiteY1" fmla="*/ 936172 h 1872344"/>
              <a:gd name="connsiteX2" fmla="*/ 936172 w 1872344"/>
              <a:gd name="connsiteY2" fmla="*/ 1872344 h 1872344"/>
              <a:gd name="connsiteX3" fmla="*/ 0 w 1872344"/>
              <a:gd name="connsiteY3" fmla="*/ 936172 h 1872344"/>
              <a:gd name="connsiteX4" fmla="*/ 936172 w 1872344"/>
              <a:gd name="connsiteY4" fmla="*/ 0 h 1872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2344" h="1872344">
                <a:moveTo>
                  <a:pt x="936172" y="0"/>
                </a:moveTo>
                <a:cubicBezTo>
                  <a:pt x="1453206" y="0"/>
                  <a:pt x="1872344" y="419138"/>
                  <a:pt x="1872344" y="936172"/>
                </a:cubicBezTo>
                <a:cubicBezTo>
                  <a:pt x="1872344" y="1453206"/>
                  <a:pt x="1453206" y="1872344"/>
                  <a:pt x="936172" y="1872344"/>
                </a:cubicBezTo>
                <a:cubicBezTo>
                  <a:pt x="419138" y="1872344"/>
                  <a:pt x="0" y="1453206"/>
                  <a:pt x="0" y="936172"/>
                </a:cubicBezTo>
                <a:cubicBezTo>
                  <a:pt x="0" y="419138"/>
                  <a:pt x="419138" y="0"/>
                  <a:pt x="936172" y="0"/>
                </a:cubicBez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8558348" y="1762620"/>
            <a:ext cx="1872344" cy="1872344"/>
          </a:xfrm>
          <a:custGeom>
            <a:avLst/>
            <a:gdLst>
              <a:gd name="connsiteX0" fmla="*/ 936172 w 1872344"/>
              <a:gd name="connsiteY0" fmla="*/ 0 h 1872344"/>
              <a:gd name="connsiteX1" fmla="*/ 1872344 w 1872344"/>
              <a:gd name="connsiteY1" fmla="*/ 936172 h 1872344"/>
              <a:gd name="connsiteX2" fmla="*/ 936172 w 1872344"/>
              <a:gd name="connsiteY2" fmla="*/ 1872344 h 1872344"/>
              <a:gd name="connsiteX3" fmla="*/ 0 w 1872344"/>
              <a:gd name="connsiteY3" fmla="*/ 936172 h 1872344"/>
              <a:gd name="connsiteX4" fmla="*/ 936172 w 1872344"/>
              <a:gd name="connsiteY4" fmla="*/ 0 h 1872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2344" h="1872344">
                <a:moveTo>
                  <a:pt x="936172" y="0"/>
                </a:moveTo>
                <a:cubicBezTo>
                  <a:pt x="1453206" y="0"/>
                  <a:pt x="1872344" y="419138"/>
                  <a:pt x="1872344" y="936172"/>
                </a:cubicBezTo>
                <a:cubicBezTo>
                  <a:pt x="1872344" y="1453206"/>
                  <a:pt x="1453206" y="1872344"/>
                  <a:pt x="936172" y="1872344"/>
                </a:cubicBezTo>
                <a:cubicBezTo>
                  <a:pt x="419138" y="1872344"/>
                  <a:pt x="0" y="1453206"/>
                  <a:pt x="0" y="936172"/>
                </a:cubicBezTo>
                <a:cubicBezTo>
                  <a:pt x="0" y="419138"/>
                  <a:pt x="419138" y="0"/>
                  <a:pt x="936172" y="0"/>
                </a:cubicBezTo>
                <a:close/>
              </a:path>
            </a:pathLst>
          </a:custGeom>
          <a:ln w="57150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6200000">
            <a:off x="230086" y="-249136"/>
            <a:ext cx="1282904" cy="1762125"/>
            <a:chOff x="9363075" y="-37147"/>
            <a:chExt cx="2846578" cy="3909900"/>
          </a:xfrm>
        </p:grpSpPr>
        <p:sp>
          <p:nvSpPr>
            <p:cNvPr id="7" name="任意多边形: 形状 6"/>
            <p:cNvSpPr/>
            <p:nvPr userDrawn="1"/>
          </p:nvSpPr>
          <p:spPr>
            <a:xfrm>
              <a:off x="11525250" y="827730"/>
              <a:ext cx="676275" cy="611187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6275" h="611187">
                  <a:moveTo>
                    <a:pt x="0" y="381000"/>
                  </a:moveTo>
                  <a:lnTo>
                    <a:pt x="669925" y="0"/>
                  </a:lnTo>
                  <a:cubicBezTo>
                    <a:pt x="672042" y="203729"/>
                    <a:pt x="674158" y="407458"/>
                    <a:pt x="676275" y="611187"/>
                  </a:cubicBezTo>
                  <a:lnTo>
                    <a:pt x="0" y="38100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/>
            <p:cNvSpPr/>
            <p:nvPr userDrawn="1"/>
          </p:nvSpPr>
          <p:spPr>
            <a:xfrm>
              <a:off x="11358562" y="102789"/>
              <a:ext cx="840581" cy="401638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695325"/>
                <a:gd name="connsiteY0-10" fmla="*/ 314325 h 919162"/>
                <a:gd name="connsiteX1-11" fmla="*/ 542925 w 695325"/>
                <a:gd name="connsiteY1-12" fmla="*/ 0 h 919162"/>
                <a:gd name="connsiteX2-13" fmla="*/ 695325 w 695325"/>
                <a:gd name="connsiteY2-14" fmla="*/ 919162 h 919162"/>
                <a:gd name="connsiteX3-15" fmla="*/ 0 w 695325"/>
                <a:gd name="connsiteY3-16" fmla="*/ 314325 h 919162"/>
                <a:gd name="connsiteX0-17" fmla="*/ 0 w 698500"/>
                <a:gd name="connsiteY0-18" fmla="*/ 314325 h 557212"/>
                <a:gd name="connsiteX1-19" fmla="*/ 542925 w 698500"/>
                <a:gd name="connsiteY1-20" fmla="*/ 0 h 557212"/>
                <a:gd name="connsiteX2-21" fmla="*/ 698500 w 698500"/>
                <a:gd name="connsiteY2-22" fmla="*/ 557212 h 557212"/>
                <a:gd name="connsiteX3-23" fmla="*/ 0 w 698500"/>
                <a:gd name="connsiteY3-24" fmla="*/ 314325 h 557212"/>
                <a:gd name="connsiteX0-25" fmla="*/ 0 w 698500"/>
                <a:gd name="connsiteY0-26" fmla="*/ 371475 h 614362"/>
                <a:gd name="connsiteX1-27" fmla="*/ 669925 w 698500"/>
                <a:gd name="connsiteY1-28" fmla="*/ 0 h 614362"/>
                <a:gd name="connsiteX2-29" fmla="*/ 698500 w 698500"/>
                <a:gd name="connsiteY2-30" fmla="*/ 614362 h 614362"/>
                <a:gd name="connsiteX3-31" fmla="*/ 0 w 698500"/>
                <a:gd name="connsiteY3-32" fmla="*/ 371475 h 614362"/>
                <a:gd name="connsiteX0-33" fmla="*/ 0 w 676275"/>
                <a:gd name="connsiteY0-34" fmla="*/ 371475 h 611187"/>
                <a:gd name="connsiteX1-35" fmla="*/ 669925 w 676275"/>
                <a:gd name="connsiteY1-36" fmla="*/ 0 h 611187"/>
                <a:gd name="connsiteX2-37" fmla="*/ 676275 w 676275"/>
                <a:gd name="connsiteY2-38" fmla="*/ 611187 h 611187"/>
                <a:gd name="connsiteX3-39" fmla="*/ 0 w 676275"/>
                <a:gd name="connsiteY3-40" fmla="*/ 371475 h 611187"/>
                <a:gd name="connsiteX0-41" fmla="*/ 0 w 676275"/>
                <a:gd name="connsiteY0-42" fmla="*/ 381000 h 611187"/>
                <a:gd name="connsiteX1-43" fmla="*/ 669925 w 676275"/>
                <a:gd name="connsiteY1-44" fmla="*/ 0 h 611187"/>
                <a:gd name="connsiteX2-45" fmla="*/ 676275 w 676275"/>
                <a:gd name="connsiteY2-46" fmla="*/ 611187 h 611187"/>
                <a:gd name="connsiteX3-47" fmla="*/ 0 w 676275"/>
                <a:gd name="connsiteY3-48" fmla="*/ 381000 h 611187"/>
                <a:gd name="connsiteX0-49" fmla="*/ 0 w 766763"/>
                <a:gd name="connsiteY0-50" fmla="*/ 411957 h 611187"/>
                <a:gd name="connsiteX1-51" fmla="*/ 760413 w 766763"/>
                <a:gd name="connsiteY1-52" fmla="*/ 0 h 611187"/>
                <a:gd name="connsiteX2-53" fmla="*/ 766763 w 766763"/>
                <a:gd name="connsiteY2-54" fmla="*/ 611187 h 611187"/>
                <a:gd name="connsiteX3-55" fmla="*/ 0 w 766763"/>
                <a:gd name="connsiteY3-56" fmla="*/ 411957 h 611187"/>
                <a:gd name="connsiteX0-57" fmla="*/ 0 w 766763"/>
                <a:gd name="connsiteY0-58" fmla="*/ 257176 h 456406"/>
                <a:gd name="connsiteX1-59" fmla="*/ 367506 w 766763"/>
                <a:gd name="connsiteY1-60" fmla="*/ 0 h 456406"/>
                <a:gd name="connsiteX2-61" fmla="*/ 766763 w 766763"/>
                <a:gd name="connsiteY2-62" fmla="*/ 456406 h 456406"/>
                <a:gd name="connsiteX3-63" fmla="*/ 0 w 766763"/>
                <a:gd name="connsiteY3-64" fmla="*/ 257176 h 456406"/>
                <a:gd name="connsiteX0-65" fmla="*/ 0 w 840581"/>
                <a:gd name="connsiteY0-66" fmla="*/ 257176 h 470694"/>
                <a:gd name="connsiteX1-67" fmla="*/ 367506 w 840581"/>
                <a:gd name="connsiteY1-68" fmla="*/ 0 h 470694"/>
                <a:gd name="connsiteX2-69" fmla="*/ 840581 w 840581"/>
                <a:gd name="connsiteY2-70" fmla="*/ 470694 h 470694"/>
                <a:gd name="connsiteX3-71" fmla="*/ 0 w 840581"/>
                <a:gd name="connsiteY3-72" fmla="*/ 257176 h 470694"/>
                <a:gd name="connsiteX0-73" fmla="*/ 0 w 854194"/>
                <a:gd name="connsiteY0-74" fmla="*/ 258083 h 471601"/>
                <a:gd name="connsiteX1-75" fmla="*/ 367506 w 854194"/>
                <a:gd name="connsiteY1-76" fmla="*/ 907 h 471601"/>
                <a:gd name="connsiteX2-77" fmla="*/ 509587 w 854194"/>
                <a:gd name="connsiteY2-78" fmla="*/ 183869 h 471601"/>
                <a:gd name="connsiteX3-79" fmla="*/ 840581 w 854194"/>
                <a:gd name="connsiteY3-80" fmla="*/ 471601 h 471601"/>
                <a:gd name="connsiteX4" fmla="*/ 0 w 854194"/>
                <a:gd name="connsiteY4" fmla="*/ 258083 h 471601"/>
                <a:gd name="connsiteX0-81" fmla="*/ 0 w 902018"/>
                <a:gd name="connsiteY0-82" fmla="*/ 265412 h 478930"/>
                <a:gd name="connsiteX1-83" fmla="*/ 367506 w 902018"/>
                <a:gd name="connsiteY1-84" fmla="*/ 8236 h 478930"/>
                <a:gd name="connsiteX2-85" fmla="*/ 840581 w 902018"/>
                <a:gd name="connsiteY2-86" fmla="*/ 64991 h 478930"/>
                <a:gd name="connsiteX3-87" fmla="*/ 840581 w 902018"/>
                <a:gd name="connsiteY3-88" fmla="*/ 478930 h 478930"/>
                <a:gd name="connsiteX4-89" fmla="*/ 0 w 902018"/>
                <a:gd name="connsiteY4-90" fmla="*/ 265412 h 478930"/>
                <a:gd name="connsiteX0-91" fmla="*/ 0 w 902018"/>
                <a:gd name="connsiteY0-92" fmla="*/ 274752 h 488270"/>
                <a:gd name="connsiteX1-93" fmla="*/ 367506 w 902018"/>
                <a:gd name="connsiteY1-94" fmla="*/ 17576 h 488270"/>
                <a:gd name="connsiteX2-95" fmla="*/ 840581 w 902018"/>
                <a:gd name="connsiteY2-96" fmla="*/ 74331 h 488270"/>
                <a:gd name="connsiteX3-97" fmla="*/ 840581 w 902018"/>
                <a:gd name="connsiteY3-98" fmla="*/ 488270 h 488270"/>
                <a:gd name="connsiteX4-99" fmla="*/ 0 w 902018"/>
                <a:gd name="connsiteY4-100" fmla="*/ 274752 h 488270"/>
                <a:gd name="connsiteX0-101" fmla="*/ 0 w 902018"/>
                <a:gd name="connsiteY0-102" fmla="*/ 266827 h 480345"/>
                <a:gd name="connsiteX1-103" fmla="*/ 367506 w 902018"/>
                <a:gd name="connsiteY1-104" fmla="*/ 9651 h 480345"/>
                <a:gd name="connsiteX2-105" fmla="*/ 840581 w 902018"/>
                <a:gd name="connsiteY2-106" fmla="*/ 66406 h 480345"/>
                <a:gd name="connsiteX3-107" fmla="*/ 840581 w 902018"/>
                <a:gd name="connsiteY3-108" fmla="*/ 480345 h 480345"/>
                <a:gd name="connsiteX4-109" fmla="*/ 0 w 902018"/>
                <a:gd name="connsiteY4-110" fmla="*/ 266827 h 480345"/>
                <a:gd name="connsiteX0-111" fmla="*/ 0 w 880599"/>
                <a:gd name="connsiteY0-112" fmla="*/ 266827 h 480345"/>
                <a:gd name="connsiteX1-113" fmla="*/ 367506 w 880599"/>
                <a:gd name="connsiteY1-114" fmla="*/ 9651 h 480345"/>
                <a:gd name="connsiteX2-115" fmla="*/ 840581 w 880599"/>
                <a:gd name="connsiteY2-116" fmla="*/ 66406 h 480345"/>
                <a:gd name="connsiteX3-117" fmla="*/ 840581 w 880599"/>
                <a:gd name="connsiteY3-118" fmla="*/ 480345 h 480345"/>
                <a:gd name="connsiteX4-119" fmla="*/ 0 w 880599"/>
                <a:gd name="connsiteY4-120" fmla="*/ 266827 h 480345"/>
                <a:gd name="connsiteX0-121" fmla="*/ 0 w 880599"/>
                <a:gd name="connsiteY0-122" fmla="*/ 266827 h 480345"/>
                <a:gd name="connsiteX1-123" fmla="*/ 367506 w 880599"/>
                <a:gd name="connsiteY1-124" fmla="*/ 9651 h 480345"/>
                <a:gd name="connsiteX2-125" fmla="*/ 840581 w 880599"/>
                <a:gd name="connsiteY2-126" fmla="*/ 66406 h 480345"/>
                <a:gd name="connsiteX3-127" fmla="*/ 840581 w 880599"/>
                <a:gd name="connsiteY3-128" fmla="*/ 480345 h 480345"/>
                <a:gd name="connsiteX4-129" fmla="*/ 0 w 880599"/>
                <a:gd name="connsiteY4-130" fmla="*/ 266827 h 480345"/>
                <a:gd name="connsiteX0-131" fmla="*/ 0 w 880599"/>
                <a:gd name="connsiteY0-132" fmla="*/ 266827 h 480345"/>
                <a:gd name="connsiteX1-133" fmla="*/ 367506 w 880599"/>
                <a:gd name="connsiteY1-134" fmla="*/ 9651 h 480345"/>
                <a:gd name="connsiteX2-135" fmla="*/ 840581 w 880599"/>
                <a:gd name="connsiteY2-136" fmla="*/ 66406 h 480345"/>
                <a:gd name="connsiteX3-137" fmla="*/ 840581 w 880599"/>
                <a:gd name="connsiteY3-138" fmla="*/ 480345 h 480345"/>
                <a:gd name="connsiteX4-139" fmla="*/ 0 w 880599"/>
                <a:gd name="connsiteY4-140" fmla="*/ 266827 h 480345"/>
                <a:gd name="connsiteX0-141" fmla="*/ 0 w 844760"/>
                <a:gd name="connsiteY0-142" fmla="*/ 266827 h 480345"/>
                <a:gd name="connsiteX1-143" fmla="*/ 367506 w 844760"/>
                <a:gd name="connsiteY1-144" fmla="*/ 9651 h 480345"/>
                <a:gd name="connsiteX2-145" fmla="*/ 840581 w 844760"/>
                <a:gd name="connsiteY2-146" fmla="*/ 66406 h 480345"/>
                <a:gd name="connsiteX3-147" fmla="*/ 840581 w 844760"/>
                <a:gd name="connsiteY3-148" fmla="*/ 480345 h 480345"/>
                <a:gd name="connsiteX4-149" fmla="*/ 0 w 844760"/>
                <a:gd name="connsiteY4-150" fmla="*/ 266827 h 480345"/>
                <a:gd name="connsiteX0-151" fmla="*/ 0 w 844760"/>
                <a:gd name="connsiteY0-152" fmla="*/ 257176 h 470694"/>
                <a:gd name="connsiteX1-153" fmla="*/ 367506 w 844760"/>
                <a:gd name="connsiteY1-154" fmla="*/ 0 h 470694"/>
                <a:gd name="connsiteX2-155" fmla="*/ 840581 w 844760"/>
                <a:gd name="connsiteY2-156" fmla="*/ 56755 h 470694"/>
                <a:gd name="connsiteX3-157" fmla="*/ 840581 w 844760"/>
                <a:gd name="connsiteY3-158" fmla="*/ 470694 h 470694"/>
                <a:gd name="connsiteX4-159" fmla="*/ 0 w 844760"/>
                <a:gd name="connsiteY4-160" fmla="*/ 257176 h 470694"/>
                <a:gd name="connsiteX0-161" fmla="*/ 0 w 844760"/>
                <a:gd name="connsiteY0-162" fmla="*/ 200421 h 413939"/>
                <a:gd name="connsiteX1-163" fmla="*/ 255587 w 844760"/>
                <a:gd name="connsiteY1-164" fmla="*/ 12301 h 413939"/>
                <a:gd name="connsiteX2-165" fmla="*/ 840581 w 844760"/>
                <a:gd name="connsiteY2-166" fmla="*/ 0 h 413939"/>
                <a:gd name="connsiteX3-167" fmla="*/ 840581 w 844760"/>
                <a:gd name="connsiteY3-168" fmla="*/ 413939 h 413939"/>
                <a:gd name="connsiteX4-169" fmla="*/ 0 w 844760"/>
                <a:gd name="connsiteY4-170" fmla="*/ 200421 h 413939"/>
                <a:gd name="connsiteX0-171" fmla="*/ 0 w 840581"/>
                <a:gd name="connsiteY0-172" fmla="*/ 188515 h 402033"/>
                <a:gd name="connsiteX1-173" fmla="*/ 255587 w 840581"/>
                <a:gd name="connsiteY1-174" fmla="*/ 395 h 402033"/>
                <a:gd name="connsiteX2-175" fmla="*/ 826293 w 840581"/>
                <a:gd name="connsiteY2-176" fmla="*/ 0 h 402033"/>
                <a:gd name="connsiteX3-177" fmla="*/ 840581 w 840581"/>
                <a:gd name="connsiteY3-178" fmla="*/ 402033 h 402033"/>
                <a:gd name="connsiteX4-179" fmla="*/ 0 w 840581"/>
                <a:gd name="connsiteY4-180" fmla="*/ 188515 h 402033"/>
                <a:gd name="connsiteX0-181" fmla="*/ 0 w 840581"/>
                <a:gd name="connsiteY0-182" fmla="*/ 188120 h 401638"/>
                <a:gd name="connsiteX1-183" fmla="*/ 255587 w 840581"/>
                <a:gd name="connsiteY1-184" fmla="*/ 0 h 401638"/>
                <a:gd name="connsiteX2-185" fmla="*/ 723899 w 840581"/>
                <a:gd name="connsiteY2-186" fmla="*/ 44849 h 401638"/>
                <a:gd name="connsiteX3-187" fmla="*/ 840581 w 840581"/>
                <a:gd name="connsiteY3-188" fmla="*/ 401638 h 401638"/>
                <a:gd name="connsiteX4-189" fmla="*/ 0 w 840581"/>
                <a:gd name="connsiteY4-190" fmla="*/ 188120 h 401638"/>
                <a:gd name="connsiteX0-191" fmla="*/ 0 w 843046"/>
                <a:gd name="connsiteY0-192" fmla="*/ 188120 h 401638"/>
                <a:gd name="connsiteX1-193" fmla="*/ 255587 w 843046"/>
                <a:gd name="connsiteY1-194" fmla="*/ 0 h 401638"/>
                <a:gd name="connsiteX2-195" fmla="*/ 838199 w 843046"/>
                <a:gd name="connsiteY2-196" fmla="*/ 4367 h 401638"/>
                <a:gd name="connsiteX3-197" fmla="*/ 840581 w 843046"/>
                <a:gd name="connsiteY3-198" fmla="*/ 401638 h 401638"/>
                <a:gd name="connsiteX4-199" fmla="*/ 0 w 843046"/>
                <a:gd name="connsiteY4-200" fmla="*/ 188120 h 401638"/>
                <a:gd name="connsiteX0-201" fmla="*/ 0 w 840581"/>
                <a:gd name="connsiteY0-202" fmla="*/ 188120 h 401638"/>
                <a:gd name="connsiteX1-203" fmla="*/ 255587 w 840581"/>
                <a:gd name="connsiteY1-204" fmla="*/ 0 h 401638"/>
                <a:gd name="connsiteX2-205" fmla="*/ 838199 w 840581"/>
                <a:gd name="connsiteY2-206" fmla="*/ 4367 h 401638"/>
                <a:gd name="connsiteX3-207" fmla="*/ 840581 w 840581"/>
                <a:gd name="connsiteY3-208" fmla="*/ 401638 h 401638"/>
                <a:gd name="connsiteX4-209" fmla="*/ 0 w 840581"/>
                <a:gd name="connsiteY4-210" fmla="*/ 188120 h 401638"/>
                <a:gd name="connsiteX0-211" fmla="*/ 0 w 840581"/>
                <a:gd name="connsiteY0-212" fmla="*/ 188120 h 401638"/>
                <a:gd name="connsiteX1-213" fmla="*/ 255587 w 840581"/>
                <a:gd name="connsiteY1-214" fmla="*/ 0 h 401638"/>
                <a:gd name="connsiteX2-215" fmla="*/ 840580 w 840581"/>
                <a:gd name="connsiteY2-216" fmla="*/ 4367 h 401638"/>
                <a:gd name="connsiteX3-217" fmla="*/ 840581 w 840581"/>
                <a:gd name="connsiteY3-218" fmla="*/ 401638 h 401638"/>
                <a:gd name="connsiteX4-219" fmla="*/ 0 w 840581"/>
                <a:gd name="connsiteY4-220" fmla="*/ 188120 h 4016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89" y="connsiteY4-90"/>
                </a:cxn>
              </a:cxnLst>
              <a:rect l="l" t="t" r="r" b="b"/>
              <a:pathLst>
                <a:path w="840581" h="401638">
                  <a:moveTo>
                    <a:pt x="0" y="188120"/>
                  </a:moveTo>
                  <a:lnTo>
                    <a:pt x="255587" y="0"/>
                  </a:lnTo>
                  <a:lnTo>
                    <a:pt x="840580" y="4367"/>
                  </a:lnTo>
                  <a:cubicBezTo>
                    <a:pt x="838463" y="63767"/>
                    <a:pt x="839787" y="296400"/>
                    <a:pt x="840581" y="401638"/>
                  </a:cubicBezTo>
                  <a:lnTo>
                    <a:pt x="0" y="188120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 userDrawn="1"/>
          </p:nvSpPr>
          <p:spPr>
            <a:xfrm>
              <a:off x="11550649" y="1762767"/>
              <a:ext cx="659004" cy="1406526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1528763"/>
                <a:gd name="connsiteY0-66" fmla="*/ 915988 h 1196975"/>
                <a:gd name="connsiteX1-67" fmla="*/ 1528763 w 1528763"/>
                <a:gd name="connsiteY1-68" fmla="*/ 0 h 1196975"/>
                <a:gd name="connsiteX2-69" fmla="*/ 873125 w 1528763"/>
                <a:gd name="connsiteY2-70" fmla="*/ 1196975 h 1196975"/>
                <a:gd name="connsiteX3-71" fmla="*/ 0 w 1528763"/>
                <a:gd name="connsiteY3-72" fmla="*/ 915988 h 1196975"/>
                <a:gd name="connsiteX0-73" fmla="*/ 0 w 1528763"/>
                <a:gd name="connsiteY0-74" fmla="*/ 915988 h 1406525"/>
                <a:gd name="connsiteX1-75" fmla="*/ 1528763 w 1528763"/>
                <a:gd name="connsiteY1-76" fmla="*/ 0 h 1406525"/>
                <a:gd name="connsiteX2-77" fmla="*/ 1525587 w 1528763"/>
                <a:gd name="connsiteY2-78" fmla="*/ 1406525 h 1406525"/>
                <a:gd name="connsiteX3-79" fmla="*/ 0 w 1528763"/>
                <a:gd name="connsiteY3-80" fmla="*/ 915988 h 1406525"/>
                <a:gd name="connsiteX0-81" fmla="*/ 0 w 1525779"/>
                <a:gd name="connsiteY0-82" fmla="*/ 901701 h 1392238"/>
                <a:gd name="connsiteX1-83" fmla="*/ 1524001 w 1525779"/>
                <a:gd name="connsiteY1-84" fmla="*/ 0 h 1392238"/>
                <a:gd name="connsiteX2-85" fmla="*/ 1525587 w 1525779"/>
                <a:gd name="connsiteY2-86" fmla="*/ 1392238 h 1392238"/>
                <a:gd name="connsiteX3-87" fmla="*/ 0 w 1525779"/>
                <a:gd name="connsiteY3-88" fmla="*/ 901701 h 1392238"/>
                <a:gd name="connsiteX0-89" fmla="*/ 0 w 335154"/>
                <a:gd name="connsiteY0-90" fmla="*/ 887413 h 1392238"/>
                <a:gd name="connsiteX1-91" fmla="*/ 333376 w 335154"/>
                <a:gd name="connsiteY1-92" fmla="*/ 0 h 1392238"/>
                <a:gd name="connsiteX2-93" fmla="*/ 334962 w 335154"/>
                <a:gd name="connsiteY2-94" fmla="*/ 1392238 h 1392238"/>
                <a:gd name="connsiteX3-95" fmla="*/ 0 w 335154"/>
                <a:gd name="connsiteY3-96" fmla="*/ 887413 h 1392238"/>
                <a:gd name="connsiteX0-97" fmla="*/ 0 w 663767"/>
                <a:gd name="connsiteY0-98" fmla="*/ 896938 h 1392238"/>
                <a:gd name="connsiteX1-99" fmla="*/ 661989 w 663767"/>
                <a:gd name="connsiteY1-100" fmla="*/ 0 h 1392238"/>
                <a:gd name="connsiteX2-101" fmla="*/ 663575 w 663767"/>
                <a:gd name="connsiteY2-102" fmla="*/ 1392238 h 1392238"/>
                <a:gd name="connsiteX3-103" fmla="*/ 0 w 663767"/>
                <a:gd name="connsiteY3-104" fmla="*/ 896938 h 1392238"/>
                <a:gd name="connsiteX0-105" fmla="*/ 0 w 663666"/>
                <a:gd name="connsiteY0-106" fmla="*/ 911226 h 1406526"/>
                <a:gd name="connsiteX1-107" fmla="*/ 657227 w 663666"/>
                <a:gd name="connsiteY1-108" fmla="*/ 0 h 1406526"/>
                <a:gd name="connsiteX2-109" fmla="*/ 663575 w 663666"/>
                <a:gd name="connsiteY2-110" fmla="*/ 1406526 h 1406526"/>
                <a:gd name="connsiteX3-111" fmla="*/ 0 w 663666"/>
                <a:gd name="connsiteY3-112" fmla="*/ 911226 h 1406526"/>
                <a:gd name="connsiteX0-113" fmla="*/ 0 w 659004"/>
                <a:gd name="connsiteY0-114" fmla="*/ 911226 h 1406526"/>
                <a:gd name="connsiteX1-115" fmla="*/ 657227 w 659004"/>
                <a:gd name="connsiteY1-116" fmla="*/ 0 h 1406526"/>
                <a:gd name="connsiteX2-117" fmla="*/ 658812 w 659004"/>
                <a:gd name="connsiteY2-118" fmla="*/ 1406526 h 1406526"/>
                <a:gd name="connsiteX3-119" fmla="*/ 0 w 659004"/>
                <a:gd name="connsiteY3-120" fmla="*/ 911226 h 1406526"/>
                <a:gd name="connsiteX0-121" fmla="*/ 0 w 659004"/>
                <a:gd name="connsiteY0-122" fmla="*/ 906463 h 1406526"/>
                <a:gd name="connsiteX1-123" fmla="*/ 657227 w 659004"/>
                <a:gd name="connsiteY1-124" fmla="*/ 0 h 1406526"/>
                <a:gd name="connsiteX2-125" fmla="*/ 658812 w 659004"/>
                <a:gd name="connsiteY2-126" fmla="*/ 1406526 h 1406526"/>
                <a:gd name="connsiteX3-127" fmla="*/ 0 w 659004"/>
                <a:gd name="connsiteY3-128" fmla="*/ 906463 h 14065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59004" h="1406526">
                  <a:moveTo>
                    <a:pt x="0" y="906463"/>
                  </a:moveTo>
                  <a:lnTo>
                    <a:pt x="657227" y="0"/>
                  </a:lnTo>
                  <a:cubicBezTo>
                    <a:pt x="656168" y="468842"/>
                    <a:pt x="659871" y="937684"/>
                    <a:pt x="658812" y="1406526"/>
                  </a:cubicBezTo>
                  <a:lnTo>
                    <a:pt x="0" y="906463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>
              <a:off x="10727690" y="1781969"/>
              <a:ext cx="873125" cy="9064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73125" h="906462">
                  <a:moveTo>
                    <a:pt x="0" y="625475"/>
                  </a:moveTo>
                  <a:lnTo>
                    <a:pt x="276225" y="0"/>
                  </a:lnTo>
                  <a:lnTo>
                    <a:pt x="873125" y="906462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>
              <a:off x="10663238" y="290513"/>
              <a:ext cx="847725" cy="919162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47725" h="919162">
                  <a:moveTo>
                    <a:pt x="0" y="752475"/>
                  </a:moveTo>
                  <a:lnTo>
                    <a:pt x="695325" y="0"/>
                  </a:lnTo>
                  <a:lnTo>
                    <a:pt x="847725" y="919162"/>
                  </a:lnTo>
                  <a:lnTo>
                    <a:pt x="0" y="752475"/>
                  </a:lnTo>
                  <a:close/>
                </a:path>
              </a:pathLst>
            </a:custGeom>
            <a:solidFill>
              <a:srgbClr val="F4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9363075" y="-37147"/>
              <a:ext cx="2828925" cy="3909900"/>
              <a:chOff x="9363075" y="-37147"/>
              <a:chExt cx="2828925" cy="390990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1553825" y="2552701"/>
                <a:ext cx="638175" cy="48577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>
                <a:off x="10721788" y="1658471"/>
                <a:ext cx="277906" cy="6364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1520488" y="1090613"/>
                <a:ext cx="671512" cy="22719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V="1">
                <a:off x="11549063" y="1666875"/>
                <a:ext cx="642937" cy="8858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1001375" y="1085850"/>
                <a:ext cx="514350" cy="5810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0721340" y="2293620"/>
                <a:ext cx="830580" cy="2667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endCxn id="42" idx="5"/>
              </p:cNvCxnSpPr>
              <p:nvPr/>
            </p:nvCxnSpPr>
            <p:spPr>
              <a:xfrm>
                <a:off x="10995661" y="1653540"/>
                <a:ext cx="672662" cy="101365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11349038" y="180975"/>
                <a:ext cx="166687" cy="91201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0656094" y="180975"/>
                <a:ext cx="695325" cy="75009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9457765" y="464820"/>
                <a:ext cx="410135" cy="243392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9867900" y="472440"/>
                <a:ext cx="784860" cy="44958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9867900" y="-11511"/>
                <a:ext cx="66675" cy="4763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 flipV="1">
                <a:off x="10480835" y="-11511"/>
                <a:ext cx="179545" cy="93353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1361420" y="-37147"/>
                <a:ext cx="296227" cy="20478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1521440" y="716280"/>
                <a:ext cx="670560" cy="3810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11551920" y="2545080"/>
                <a:ext cx="213360" cy="10515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0668000" y="922020"/>
                <a:ext cx="845820" cy="17526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10995661" y="2545081"/>
                <a:ext cx="556259" cy="60325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1761694" y="3585882"/>
                <a:ext cx="430306" cy="28687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1358282" y="179294"/>
                <a:ext cx="833718" cy="21027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10906125" y="15716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1420475" y="10001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1287125" y="11430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0629900" y="220027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801225" y="4000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1696700" y="3524250"/>
                <a:ext cx="133350" cy="13335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9363075" y="62103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0496550" y="77152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1391900" y="2390775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0833736" y="2980932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4" name="组合 43"/>
          <p:cNvGrpSpPr/>
          <p:nvPr userDrawn="1"/>
        </p:nvGrpSpPr>
        <p:grpSpPr>
          <a:xfrm flipH="1">
            <a:off x="9458322" y="5483830"/>
            <a:ext cx="2743201" cy="1450369"/>
            <a:chOff x="-16668" y="4936332"/>
            <a:chExt cx="3814762" cy="2016918"/>
          </a:xfrm>
        </p:grpSpPr>
        <p:sp>
          <p:nvSpPr>
            <p:cNvPr id="45" name="任意多边形: 形状 44"/>
            <p:cNvSpPr/>
            <p:nvPr userDrawn="1"/>
          </p:nvSpPr>
          <p:spPr>
            <a:xfrm>
              <a:off x="1261664" y="6187282"/>
              <a:ext cx="1439069" cy="554831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1229519"/>
                <a:gd name="connsiteY0-194" fmla="*/ 661988 h 810419"/>
                <a:gd name="connsiteX1-195" fmla="*/ 985837 w 1229519"/>
                <a:gd name="connsiteY1-196" fmla="*/ 0 h 810419"/>
                <a:gd name="connsiteX2-197" fmla="*/ 1229519 w 1229519"/>
                <a:gd name="connsiteY2-198" fmla="*/ 810419 h 810419"/>
                <a:gd name="connsiteX3-199" fmla="*/ 0 w 1229519"/>
                <a:gd name="connsiteY3-200" fmla="*/ 661988 h 810419"/>
                <a:gd name="connsiteX0-201" fmla="*/ 0 w 1420019"/>
                <a:gd name="connsiteY0-202" fmla="*/ 661988 h 1194594"/>
                <a:gd name="connsiteX1-203" fmla="*/ 985837 w 1420019"/>
                <a:gd name="connsiteY1-204" fmla="*/ 0 h 1194594"/>
                <a:gd name="connsiteX2-205" fmla="*/ 1420019 w 1420019"/>
                <a:gd name="connsiteY2-206" fmla="*/ 1194594 h 1194594"/>
                <a:gd name="connsiteX3-207" fmla="*/ 0 w 1420019"/>
                <a:gd name="connsiteY3-208" fmla="*/ 661988 h 1194594"/>
                <a:gd name="connsiteX0-209" fmla="*/ 0 w 1420019"/>
                <a:gd name="connsiteY0-210" fmla="*/ 17463 h 550069"/>
                <a:gd name="connsiteX1-211" fmla="*/ 1284287 w 1420019"/>
                <a:gd name="connsiteY1-212" fmla="*/ 0 h 550069"/>
                <a:gd name="connsiteX2-213" fmla="*/ 1420019 w 1420019"/>
                <a:gd name="connsiteY2-214" fmla="*/ 550069 h 550069"/>
                <a:gd name="connsiteX3-215" fmla="*/ 0 w 1420019"/>
                <a:gd name="connsiteY3-216" fmla="*/ 17463 h 550069"/>
                <a:gd name="connsiteX0-217" fmla="*/ 0 w 1439069"/>
                <a:gd name="connsiteY0-218" fmla="*/ 0 h 554831"/>
                <a:gd name="connsiteX1-219" fmla="*/ 1303337 w 1439069"/>
                <a:gd name="connsiteY1-220" fmla="*/ 4762 h 554831"/>
                <a:gd name="connsiteX2-221" fmla="*/ 1439069 w 1439069"/>
                <a:gd name="connsiteY2-222" fmla="*/ 554831 h 554831"/>
                <a:gd name="connsiteX3-223" fmla="*/ 0 w 1439069"/>
                <a:gd name="connsiteY3-224" fmla="*/ 0 h 554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39069" h="554831">
                  <a:moveTo>
                    <a:pt x="0" y="0"/>
                  </a:moveTo>
                  <a:lnTo>
                    <a:pt x="1303337" y="4762"/>
                  </a:lnTo>
                  <a:lnTo>
                    <a:pt x="1439069" y="554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EAC4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 userDrawn="1"/>
          </p:nvSpPr>
          <p:spPr>
            <a:xfrm>
              <a:off x="-13494" y="6107112"/>
              <a:ext cx="519938" cy="76914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534194"/>
                <a:gd name="connsiteY0-194" fmla="*/ 890588 h 890588"/>
                <a:gd name="connsiteX1-195" fmla="*/ 303212 w 534194"/>
                <a:gd name="connsiteY1-196" fmla="*/ 0 h 890588"/>
                <a:gd name="connsiteX2-197" fmla="*/ 534194 w 534194"/>
                <a:gd name="connsiteY2-198" fmla="*/ 889794 h 890588"/>
                <a:gd name="connsiteX3-199" fmla="*/ 0 w 534194"/>
                <a:gd name="connsiteY3-200" fmla="*/ 890588 h 890588"/>
                <a:gd name="connsiteX0-201" fmla="*/ 57215 w 591409"/>
                <a:gd name="connsiteY0-202" fmla="*/ 890588 h 890588"/>
                <a:gd name="connsiteX1-203" fmla="*/ 14321 w 591409"/>
                <a:gd name="connsiteY1-204" fmla="*/ 195263 h 890588"/>
                <a:gd name="connsiteX2-205" fmla="*/ 360427 w 591409"/>
                <a:gd name="connsiteY2-206" fmla="*/ 0 h 890588"/>
                <a:gd name="connsiteX3-207" fmla="*/ 591409 w 591409"/>
                <a:gd name="connsiteY3-208" fmla="*/ 889794 h 890588"/>
                <a:gd name="connsiteX4" fmla="*/ 57215 w 591409"/>
                <a:gd name="connsiteY4" fmla="*/ 890588 h 890588"/>
                <a:gd name="connsiteX0-209" fmla="*/ 30988 w 593757"/>
                <a:gd name="connsiteY0-210" fmla="*/ 893763 h 893763"/>
                <a:gd name="connsiteX1-211" fmla="*/ 16669 w 593757"/>
                <a:gd name="connsiteY1-212" fmla="*/ 195263 h 893763"/>
                <a:gd name="connsiteX2-213" fmla="*/ 362775 w 593757"/>
                <a:gd name="connsiteY2-214" fmla="*/ 0 h 893763"/>
                <a:gd name="connsiteX3-215" fmla="*/ 593757 w 593757"/>
                <a:gd name="connsiteY3-216" fmla="*/ 889794 h 893763"/>
                <a:gd name="connsiteX4-217" fmla="*/ 30988 w 593757"/>
                <a:gd name="connsiteY4-218" fmla="*/ 893763 h 893763"/>
                <a:gd name="connsiteX0-219" fmla="*/ 38553 w 601322"/>
                <a:gd name="connsiteY0-220" fmla="*/ 893763 h 893763"/>
                <a:gd name="connsiteX1-221" fmla="*/ 24234 w 601322"/>
                <a:gd name="connsiteY1-222" fmla="*/ 195263 h 893763"/>
                <a:gd name="connsiteX2-223" fmla="*/ 370340 w 601322"/>
                <a:gd name="connsiteY2-224" fmla="*/ 0 h 893763"/>
                <a:gd name="connsiteX3-225" fmla="*/ 601322 w 601322"/>
                <a:gd name="connsiteY3-226" fmla="*/ 889794 h 893763"/>
                <a:gd name="connsiteX4-227" fmla="*/ 38553 w 601322"/>
                <a:gd name="connsiteY4-228" fmla="*/ 893763 h 893763"/>
                <a:gd name="connsiteX0-229" fmla="*/ 14319 w 577088"/>
                <a:gd name="connsiteY0-230" fmla="*/ 893763 h 893763"/>
                <a:gd name="connsiteX1-231" fmla="*/ 0 w 577088"/>
                <a:gd name="connsiteY1-232" fmla="*/ 195263 h 893763"/>
                <a:gd name="connsiteX2-233" fmla="*/ 346106 w 577088"/>
                <a:gd name="connsiteY2-234" fmla="*/ 0 h 893763"/>
                <a:gd name="connsiteX3-235" fmla="*/ 577088 w 577088"/>
                <a:gd name="connsiteY3-236" fmla="*/ 889794 h 893763"/>
                <a:gd name="connsiteX4-237" fmla="*/ 14319 w 577088"/>
                <a:gd name="connsiteY4-238" fmla="*/ 893763 h 893763"/>
                <a:gd name="connsiteX0-239" fmla="*/ 0 w 562769"/>
                <a:gd name="connsiteY0-240" fmla="*/ 893763 h 893763"/>
                <a:gd name="connsiteX1-241" fmla="*/ 1556 w 562769"/>
                <a:gd name="connsiteY1-242" fmla="*/ 192088 h 893763"/>
                <a:gd name="connsiteX2-243" fmla="*/ 331787 w 562769"/>
                <a:gd name="connsiteY2-244" fmla="*/ 0 h 893763"/>
                <a:gd name="connsiteX3-245" fmla="*/ 562769 w 562769"/>
                <a:gd name="connsiteY3-246" fmla="*/ 889794 h 893763"/>
                <a:gd name="connsiteX4-247" fmla="*/ 0 w 562769"/>
                <a:gd name="connsiteY4-248" fmla="*/ 893763 h 893763"/>
                <a:gd name="connsiteX0-249" fmla="*/ 36544 w 561213"/>
                <a:gd name="connsiteY0-250" fmla="*/ 893763 h 893763"/>
                <a:gd name="connsiteX1-251" fmla="*/ 0 w 561213"/>
                <a:gd name="connsiteY1-252" fmla="*/ 192088 h 893763"/>
                <a:gd name="connsiteX2-253" fmla="*/ 330231 w 561213"/>
                <a:gd name="connsiteY2-254" fmla="*/ 0 h 893763"/>
                <a:gd name="connsiteX3-255" fmla="*/ 561213 w 561213"/>
                <a:gd name="connsiteY3-256" fmla="*/ 889794 h 893763"/>
                <a:gd name="connsiteX4-257" fmla="*/ 36544 w 561213"/>
                <a:gd name="connsiteY4-258" fmla="*/ 893763 h 893763"/>
                <a:gd name="connsiteX0-259" fmla="*/ 11144 w 561213"/>
                <a:gd name="connsiteY0-260" fmla="*/ 900113 h 900113"/>
                <a:gd name="connsiteX1-261" fmla="*/ 0 w 561213"/>
                <a:gd name="connsiteY1-262" fmla="*/ 192088 h 900113"/>
                <a:gd name="connsiteX2-263" fmla="*/ 330231 w 561213"/>
                <a:gd name="connsiteY2-264" fmla="*/ 0 h 900113"/>
                <a:gd name="connsiteX3-265" fmla="*/ 561213 w 561213"/>
                <a:gd name="connsiteY3-266" fmla="*/ 889794 h 900113"/>
                <a:gd name="connsiteX4-267" fmla="*/ 11144 w 561213"/>
                <a:gd name="connsiteY4-268" fmla="*/ 900113 h 900113"/>
                <a:gd name="connsiteX0-269" fmla="*/ 7969 w 558038"/>
                <a:gd name="connsiteY0-270" fmla="*/ 900113 h 900113"/>
                <a:gd name="connsiteX1-271" fmla="*/ 0 w 558038"/>
                <a:gd name="connsiteY1-272" fmla="*/ 188913 h 900113"/>
                <a:gd name="connsiteX2-273" fmla="*/ 327056 w 558038"/>
                <a:gd name="connsiteY2-274" fmla="*/ 0 h 900113"/>
                <a:gd name="connsiteX3-275" fmla="*/ 558038 w 558038"/>
                <a:gd name="connsiteY3-276" fmla="*/ 889794 h 900113"/>
                <a:gd name="connsiteX4-277" fmla="*/ 7969 w 558038"/>
                <a:gd name="connsiteY4-278" fmla="*/ 900113 h 900113"/>
                <a:gd name="connsiteX0-279" fmla="*/ 5588 w 555657"/>
                <a:gd name="connsiteY0-280" fmla="*/ 900113 h 900113"/>
                <a:gd name="connsiteX1-281" fmla="*/ 0 w 555657"/>
                <a:gd name="connsiteY1-282" fmla="*/ 188913 h 900113"/>
                <a:gd name="connsiteX2-283" fmla="*/ 324675 w 555657"/>
                <a:gd name="connsiteY2-284" fmla="*/ 0 h 900113"/>
                <a:gd name="connsiteX3-285" fmla="*/ 555657 w 555657"/>
                <a:gd name="connsiteY3-286" fmla="*/ 889794 h 900113"/>
                <a:gd name="connsiteX4-287" fmla="*/ 5588 w 555657"/>
                <a:gd name="connsiteY4-288" fmla="*/ 900113 h 900113"/>
                <a:gd name="connsiteX0-289" fmla="*/ 7970 w 555657"/>
                <a:gd name="connsiteY0-290" fmla="*/ 769144 h 889794"/>
                <a:gd name="connsiteX1-291" fmla="*/ 0 w 555657"/>
                <a:gd name="connsiteY1-292" fmla="*/ 188913 h 889794"/>
                <a:gd name="connsiteX2-293" fmla="*/ 324675 w 555657"/>
                <a:gd name="connsiteY2-294" fmla="*/ 0 h 889794"/>
                <a:gd name="connsiteX3-295" fmla="*/ 555657 w 555657"/>
                <a:gd name="connsiteY3-296" fmla="*/ 889794 h 889794"/>
                <a:gd name="connsiteX4-297" fmla="*/ 7970 w 555657"/>
                <a:gd name="connsiteY4-298" fmla="*/ 769144 h 889794"/>
                <a:gd name="connsiteX0-299" fmla="*/ 7970 w 519938"/>
                <a:gd name="connsiteY0-300" fmla="*/ 769144 h 769144"/>
                <a:gd name="connsiteX1-301" fmla="*/ 0 w 519938"/>
                <a:gd name="connsiteY1-302" fmla="*/ 188913 h 769144"/>
                <a:gd name="connsiteX2-303" fmla="*/ 324675 w 519938"/>
                <a:gd name="connsiteY2-304" fmla="*/ 0 h 769144"/>
                <a:gd name="connsiteX3-305" fmla="*/ 519938 w 519938"/>
                <a:gd name="connsiteY3-306" fmla="*/ 761206 h 769144"/>
                <a:gd name="connsiteX4-307" fmla="*/ 7970 w 519938"/>
                <a:gd name="connsiteY4-308" fmla="*/ 769144 h 7691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217" y="connsiteY4-218"/>
                </a:cxn>
              </a:cxnLst>
              <a:rect l="l" t="t" r="r" b="b"/>
              <a:pathLst>
                <a:path w="519938" h="769144">
                  <a:moveTo>
                    <a:pt x="7970" y="769144"/>
                  </a:moveTo>
                  <a:cubicBezTo>
                    <a:pt x="10605" y="517261"/>
                    <a:pt x="7159" y="538163"/>
                    <a:pt x="0" y="188913"/>
                  </a:cubicBezTo>
                  <a:lnTo>
                    <a:pt x="324675" y="0"/>
                  </a:lnTo>
                  <a:lnTo>
                    <a:pt x="519938" y="761206"/>
                  </a:lnTo>
                  <a:lnTo>
                    <a:pt x="7970" y="769144"/>
                  </a:lnTo>
                  <a:close/>
                </a:path>
              </a:pathLst>
            </a:custGeom>
            <a:solidFill>
              <a:srgbClr val="D8E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 userDrawn="1"/>
          </p:nvSpPr>
          <p:spPr>
            <a:xfrm>
              <a:off x="1027113" y="6177755"/>
              <a:ext cx="448470" cy="689769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  <a:gd name="connsiteX0-121" fmla="*/ 0 w 921544"/>
                <a:gd name="connsiteY0-122" fmla="*/ 922338 h 922338"/>
                <a:gd name="connsiteX1-123" fmla="*/ 503237 w 921544"/>
                <a:gd name="connsiteY1-124" fmla="*/ 0 h 922338"/>
                <a:gd name="connsiteX2-125" fmla="*/ 921544 w 921544"/>
                <a:gd name="connsiteY2-126" fmla="*/ 889794 h 922338"/>
                <a:gd name="connsiteX3-127" fmla="*/ 0 w 921544"/>
                <a:gd name="connsiteY3-128" fmla="*/ 922338 h 922338"/>
                <a:gd name="connsiteX0-129" fmla="*/ 0 w 921544"/>
                <a:gd name="connsiteY0-130" fmla="*/ 871538 h 871538"/>
                <a:gd name="connsiteX1-131" fmla="*/ 312737 w 921544"/>
                <a:gd name="connsiteY1-132" fmla="*/ 0 h 871538"/>
                <a:gd name="connsiteX2-133" fmla="*/ 921544 w 921544"/>
                <a:gd name="connsiteY2-134" fmla="*/ 838994 h 871538"/>
                <a:gd name="connsiteX3-135" fmla="*/ 0 w 921544"/>
                <a:gd name="connsiteY3-136" fmla="*/ 871538 h 871538"/>
                <a:gd name="connsiteX0-137" fmla="*/ 0 w 518319"/>
                <a:gd name="connsiteY0-138" fmla="*/ 871538 h 871538"/>
                <a:gd name="connsiteX1-139" fmla="*/ 312737 w 518319"/>
                <a:gd name="connsiteY1-140" fmla="*/ 0 h 871538"/>
                <a:gd name="connsiteX2-141" fmla="*/ 518319 w 518319"/>
                <a:gd name="connsiteY2-142" fmla="*/ 832644 h 871538"/>
                <a:gd name="connsiteX3-143" fmla="*/ 0 w 518319"/>
                <a:gd name="connsiteY3-144" fmla="*/ 871538 h 871538"/>
                <a:gd name="connsiteX0-145" fmla="*/ 0 w 534194"/>
                <a:gd name="connsiteY0-146" fmla="*/ 871538 h 871538"/>
                <a:gd name="connsiteX1-147" fmla="*/ 312737 w 534194"/>
                <a:gd name="connsiteY1-148" fmla="*/ 0 h 871538"/>
                <a:gd name="connsiteX2-149" fmla="*/ 534194 w 534194"/>
                <a:gd name="connsiteY2-150" fmla="*/ 870744 h 871538"/>
                <a:gd name="connsiteX3-151" fmla="*/ 0 w 534194"/>
                <a:gd name="connsiteY3-152" fmla="*/ 871538 h 871538"/>
                <a:gd name="connsiteX0-153" fmla="*/ 0 w 534194"/>
                <a:gd name="connsiteY0-154" fmla="*/ 855663 h 855663"/>
                <a:gd name="connsiteX1-155" fmla="*/ 296862 w 534194"/>
                <a:gd name="connsiteY1-156" fmla="*/ 0 h 855663"/>
                <a:gd name="connsiteX2-157" fmla="*/ 534194 w 534194"/>
                <a:gd name="connsiteY2-158" fmla="*/ 854869 h 855663"/>
                <a:gd name="connsiteX3-159" fmla="*/ 0 w 534194"/>
                <a:gd name="connsiteY3-160" fmla="*/ 855663 h 855663"/>
                <a:gd name="connsiteX0-161" fmla="*/ 0 w 534194"/>
                <a:gd name="connsiteY0-162" fmla="*/ 804863 h 804863"/>
                <a:gd name="connsiteX1-163" fmla="*/ 300037 w 534194"/>
                <a:gd name="connsiteY1-164" fmla="*/ 0 h 804863"/>
                <a:gd name="connsiteX2-165" fmla="*/ 534194 w 534194"/>
                <a:gd name="connsiteY2-166" fmla="*/ 804069 h 804863"/>
                <a:gd name="connsiteX3-167" fmla="*/ 0 w 534194"/>
                <a:gd name="connsiteY3-168" fmla="*/ 804863 h 804863"/>
                <a:gd name="connsiteX0-169" fmla="*/ 0 w 534194"/>
                <a:gd name="connsiteY0-170" fmla="*/ 773113 h 773113"/>
                <a:gd name="connsiteX1-171" fmla="*/ 293687 w 534194"/>
                <a:gd name="connsiteY1-172" fmla="*/ 0 h 773113"/>
                <a:gd name="connsiteX2-173" fmla="*/ 534194 w 534194"/>
                <a:gd name="connsiteY2-174" fmla="*/ 772319 h 773113"/>
                <a:gd name="connsiteX3-175" fmla="*/ 0 w 534194"/>
                <a:gd name="connsiteY3-176" fmla="*/ 773113 h 773113"/>
                <a:gd name="connsiteX0-177" fmla="*/ 0 w 534194"/>
                <a:gd name="connsiteY0-178" fmla="*/ 804863 h 804863"/>
                <a:gd name="connsiteX1-179" fmla="*/ 290512 w 534194"/>
                <a:gd name="connsiteY1-180" fmla="*/ 0 h 804863"/>
                <a:gd name="connsiteX2-181" fmla="*/ 534194 w 534194"/>
                <a:gd name="connsiteY2-182" fmla="*/ 804069 h 804863"/>
                <a:gd name="connsiteX3-183" fmla="*/ 0 w 534194"/>
                <a:gd name="connsiteY3-184" fmla="*/ 804863 h 804863"/>
                <a:gd name="connsiteX0-185" fmla="*/ 0 w 534194"/>
                <a:gd name="connsiteY0-186" fmla="*/ 811213 h 811213"/>
                <a:gd name="connsiteX1-187" fmla="*/ 290512 w 534194"/>
                <a:gd name="connsiteY1-188" fmla="*/ 0 h 811213"/>
                <a:gd name="connsiteX2-189" fmla="*/ 534194 w 534194"/>
                <a:gd name="connsiteY2-190" fmla="*/ 810419 h 811213"/>
                <a:gd name="connsiteX3-191" fmla="*/ 0 w 534194"/>
                <a:gd name="connsiteY3-192" fmla="*/ 811213 h 811213"/>
                <a:gd name="connsiteX0-193" fmla="*/ 0 w 488951"/>
                <a:gd name="connsiteY0-194" fmla="*/ 689769 h 810419"/>
                <a:gd name="connsiteX1-195" fmla="*/ 245269 w 488951"/>
                <a:gd name="connsiteY1-196" fmla="*/ 0 h 810419"/>
                <a:gd name="connsiteX2-197" fmla="*/ 488951 w 488951"/>
                <a:gd name="connsiteY2-198" fmla="*/ 810419 h 810419"/>
                <a:gd name="connsiteX3-199" fmla="*/ 0 w 488951"/>
                <a:gd name="connsiteY3-200" fmla="*/ 689769 h 810419"/>
                <a:gd name="connsiteX0-201" fmla="*/ 0 w 448470"/>
                <a:gd name="connsiteY0-202" fmla="*/ 689769 h 689769"/>
                <a:gd name="connsiteX1-203" fmla="*/ 245269 w 448470"/>
                <a:gd name="connsiteY1-204" fmla="*/ 0 h 689769"/>
                <a:gd name="connsiteX2-205" fmla="*/ 448470 w 448470"/>
                <a:gd name="connsiteY2-206" fmla="*/ 688975 h 689769"/>
                <a:gd name="connsiteX3-207" fmla="*/ 0 w 448470"/>
                <a:gd name="connsiteY3-208" fmla="*/ 689769 h 689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8470" h="689769">
                  <a:moveTo>
                    <a:pt x="0" y="689769"/>
                  </a:moveTo>
                  <a:lnTo>
                    <a:pt x="245269" y="0"/>
                  </a:lnTo>
                  <a:lnTo>
                    <a:pt x="448470" y="688975"/>
                  </a:lnTo>
                  <a:lnTo>
                    <a:pt x="0" y="689769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 userDrawn="1"/>
          </p:nvSpPr>
          <p:spPr>
            <a:xfrm>
              <a:off x="315547" y="5301457"/>
              <a:ext cx="956469" cy="889794"/>
            </a:xfrm>
            <a:custGeom>
              <a:avLst/>
              <a:gdLst>
                <a:gd name="connsiteX0" fmla="*/ 0 w 809625"/>
                <a:gd name="connsiteY0" fmla="*/ 719137 h 919162"/>
                <a:gd name="connsiteX1" fmla="*/ 657225 w 809625"/>
                <a:gd name="connsiteY1" fmla="*/ 0 h 919162"/>
                <a:gd name="connsiteX2" fmla="*/ 809625 w 809625"/>
                <a:gd name="connsiteY2" fmla="*/ 919162 h 919162"/>
                <a:gd name="connsiteX3" fmla="*/ 0 w 809625"/>
                <a:gd name="connsiteY3" fmla="*/ 719137 h 919162"/>
                <a:gd name="connsiteX0-1" fmla="*/ 0 w 847725"/>
                <a:gd name="connsiteY0-2" fmla="*/ 752475 h 919162"/>
                <a:gd name="connsiteX1-3" fmla="*/ 695325 w 847725"/>
                <a:gd name="connsiteY1-4" fmla="*/ 0 h 919162"/>
                <a:gd name="connsiteX2-5" fmla="*/ 847725 w 847725"/>
                <a:gd name="connsiteY2-6" fmla="*/ 919162 h 919162"/>
                <a:gd name="connsiteX3-7" fmla="*/ 0 w 847725"/>
                <a:gd name="connsiteY3-8" fmla="*/ 752475 h 919162"/>
                <a:gd name="connsiteX0-9" fmla="*/ 0 w 1631950"/>
                <a:gd name="connsiteY0-10" fmla="*/ 752475 h 808037"/>
                <a:gd name="connsiteX1-11" fmla="*/ 695325 w 1631950"/>
                <a:gd name="connsiteY1-12" fmla="*/ 0 h 808037"/>
                <a:gd name="connsiteX2-13" fmla="*/ 1631950 w 1631950"/>
                <a:gd name="connsiteY2-14" fmla="*/ 808037 h 808037"/>
                <a:gd name="connsiteX3-15" fmla="*/ 0 w 1631950"/>
                <a:gd name="connsiteY3-16" fmla="*/ 752475 h 808037"/>
                <a:gd name="connsiteX0-17" fmla="*/ 0 w 1631950"/>
                <a:gd name="connsiteY0-18" fmla="*/ 838200 h 893762"/>
                <a:gd name="connsiteX1-19" fmla="*/ 1089025 w 1631950"/>
                <a:gd name="connsiteY1-20" fmla="*/ 0 h 893762"/>
                <a:gd name="connsiteX2-21" fmla="*/ 1631950 w 1631950"/>
                <a:gd name="connsiteY2-22" fmla="*/ 893762 h 893762"/>
                <a:gd name="connsiteX3-23" fmla="*/ 0 w 1631950"/>
                <a:gd name="connsiteY3-24" fmla="*/ 838200 h 893762"/>
                <a:gd name="connsiteX0-25" fmla="*/ 0 w 838200"/>
                <a:gd name="connsiteY0-26" fmla="*/ 644525 h 893762"/>
                <a:gd name="connsiteX1-27" fmla="*/ 295275 w 838200"/>
                <a:gd name="connsiteY1-28" fmla="*/ 0 h 893762"/>
                <a:gd name="connsiteX2-29" fmla="*/ 838200 w 838200"/>
                <a:gd name="connsiteY2-30" fmla="*/ 893762 h 893762"/>
                <a:gd name="connsiteX3-31" fmla="*/ 0 w 838200"/>
                <a:gd name="connsiteY3-32" fmla="*/ 644525 h 893762"/>
                <a:gd name="connsiteX0-33" fmla="*/ 0 w 882650"/>
                <a:gd name="connsiteY0-34" fmla="*/ 644525 h 915987"/>
                <a:gd name="connsiteX1-35" fmla="*/ 295275 w 882650"/>
                <a:gd name="connsiteY1-36" fmla="*/ 0 h 915987"/>
                <a:gd name="connsiteX2-37" fmla="*/ 882650 w 882650"/>
                <a:gd name="connsiteY2-38" fmla="*/ 915987 h 915987"/>
                <a:gd name="connsiteX3-39" fmla="*/ 0 w 882650"/>
                <a:gd name="connsiteY3-40" fmla="*/ 644525 h 915987"/>
                <a:gd name="connsiteX0-41" fmla="*/ 0 w 885825"/>
                <a:gd name="connsiteY0-42" fmla="*/ 644525 h 919162"/>
                <a:gd name="connsiteX1-43" fmla="*/ 295275 w 885825"/>
                <a:gd name="connsiteY1-44" fmla="*/ 0 h 919162"/>
                <a:gd name="connsiteX2-45" fmla="*/ 885825 w 885825"/>
                <a:gd name="connsiteY2-46" fmla="*/ 919162 h 919162"/>
                <a:gd name="connsiteX3-47" fmla="*/ 0 w 885825"/>
                <a:gd name="connsiteY3-48" fmla="*/ 644525 h 919162"/>
                <a:gd name="connsiteX0-49" fmla="*/ 0 w 885825"/>
                <a:gd name="connsiteY0-50" fmla="*/ 631825 h 906462"/>
                <a:gd name="connsiteX1-51" fmla="*/ 288925 w 885825"/>
                <a:gd name="connsiteY1-52" fmla="*/ 0 h 906462"/>
                <a:gd name="connsiteX2-53" fmla="*/ 885825 w 885825"/>
                <a:gd name="connsiteY2-54" fmla="*/ 906462 h 906462"/>
                <a:gd name="connsiteX3-55" fmla="*/ 0 w 885825"/>
                <a:gd name="connsiteY3-56" fmla="*/ 631825 h 906462"/>
                <a:gd name="connsiteX0-57" fmla="*/ 0 w 873125"/>
                <a:gd name="connsiteY0-58" fmla="*/ 625475 h 906462"/>
                <a:gd name="connsiteX1-59" fmla="*/ 276225 w 873125"/>
                <a:gd name="connsiteY1-60" fmla="*/ 0 h 906462"/>
                <a:gd name="connsiteX2-61" fmla="*/ 873125 w 873125"/>
                <a:gd name="connsiteY2-62" fmla="*/ 906462 h 906462"/>
                <a:gd name="connsiteX3-63" fmla="*/ 0 w 873125"/>
                <a:gd name="connsiteY3-64" fmla="*/ 625475 h 906462"/>
                <a:gd name="connsiteX0-65" fmla="*/ 0 w 873125"/>
                <a:gd name="connsiteY0-66" fmla="*/ 680244 h 961231"/>
                <a:gd name="connsiteX1-67" fmla="*/ 276225 w 873125"/>
                <a:gd name="connsiteY1-68" fmla="*/ 0 h 961231"/>
                <a:gd name="connsiteX2-69" fmla="*/ 873125 w 873125"/>
                <a:gd name="connsiteY2-70" fmla="*/ 961231 h 961231"/>
                <a:gd name="connsiteX3-71" fmla="*/ 0 w 873125"/>
                <a:gd name="connsiteY3-72" fmla="*/ 680244 h 961231"/>
                <a:gd name="connsiteX0-73" fmla="*/ 0 w 1135062"/>
                <a:gd name="connsiteY0-74" fmla="*/ 813594 h 961231"/>
                <a:gd name="connsiteX1-75" fmla="*/ 538162 w 1135062"/>
                <a:gd name="connsiteY1-76" fmla="*/ 0 h 961231"/>
                <a:gd name="connsiteX2-77" fmla="*/ 1135062 w 1135062"/>
                <a:gd name="connsiteY2-78" fmla="*/ 961231 h 961231"/>
                <a:gd name="connsiteX3-79" fmla="*/ 0 w 1135062"/>
                <a:gd name="connsiteY3-80" fmla="*/ 813594 h 961231"/>
                <a:gd name="connsiteX0-81" fmla="*/ 0 w 935037"/>
                <a:gd name="connsiteY0-82" fmla="*/ 813594 h 868362"/>
                <a:gd name="connsiteX1-83" fmla="*/ 538162 w 935037"/>
                <a:gd name="connsiteY1-84" fmla="*/ 0 h 868362"/>
                <a:gd name="connsiteX2-85" fmla="*/ 935037 w 935037"/>
                <a:gd name="connsiteY2-86" fmla="*/ 868362 h 868362"/>
                <a:gd name="connsiteX3-87" fmla="*/ 0 w 935037"/>
                <a:gd name="connsiteY3-88" fmla="*/ 813594 h 868362"/>
                <a:gd name="connsiteX0-89" fmla="*/ 0 w 965994"/>
                <a:gd name="connsiteY0-90" fmla="*/ 813594 h 899319"/>
                <a:gd name="connsiteX1-91" fmla="*/ 538162 w 965994"/>
                <a:gd name="connsiteY1-92" fmla="*/ 0 h 899319"/>
                <a:gd name="connsiteX2-93" fmla="*/ 965994 w 965994"/>
                <a:gd name="connsiteY2-94" fmla="*/ 899319 h 899319"/>
                <a:gd name="connsiteX3-95" fmla="*/ 0 w 965994"/>
                <a:gd name="connsiteY3-96" fmla="*/ 813594 h 899319"/>
                <a:gd name="connsiteX0-97" fmla="*/ 0 w 965994"/>
                <a:gd name="connsiteY0-98" fmla="*/ 804069 h 889794"/>
                <a:gd name="connsiteX1-99" fmla="*/ 547687 w 965994"/>
                <a:gd name="connsiteY1-100" fmla="*/ 0 h 889794"/>
                <a:gd name="connsiteX2-101" fmla="*/ 965994 w 965994"/>
                <a:gd name="connsiteY2-102" fmla="*/ 889794 h 889794"/>
                <a:gd name="connsiteX3-103" fmla="*/ 0 w 965994"/>
                <a:gd name="connsiteY3-104" fmla="*/ 804069 h 889794"/>
                <a:gd name="connsiteX0-105" fmla="*/ 0 w 956469"/>
                <a:gd name="connsiteY0-106" fmla="*/ 792163 h 889794"/>
                <a:gd name="connsiteX1-107" fmla="*/ 538162 w 956469"/>
                <a:gd name="connsiteY1-108" fmla="*/ 0 h 889794"/>
                <a:gd name="connsiteX2-109" fmla="*/ 956469 w 956469"/>
                <a:gd name="connsiteY2-110" fmla="*/ 889794 h 889794"/>
                <a:gd name="connsiteX3-111" fmla="*/ 0 w 956469"/>
                <a:gd name="connsiteY3-112" fmla="*/ 792163 h 889794"/>
                <a:gd name="connsiteX0-113" fmla="*/ 0 w 956469"/>
                <a:gd name="connsiteY0-114" fmla="*/ 792163 h 889794"/>
                <a:gd name="connsiteX1-115" fmla="*/ 538162 w 956469"/>
                <a:gd name="connsiteY1-116" fmla="*/ 0 h 889794"/>
                <a:gd name="connsiteX2-117" fmla="*/ 956469 w 956469"/>
                <a:gd name="connsiteY2-118" fmla="*/ 889794 h 889794"/>
                <a:gd name="connsiteX3-119" fmla="*/ 0 w 956469"/>
                <a:gd name="connsiteY3-120" fmla="*/ 792163 h 8897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56469" h="889794">
                  <a:moveTo>
                    <a:pt x="0" y="792163"/>
                  </a:moveTo>
                  <a:lnTo>
                    <a:pt x="538162" y="0"/>
                  </a:lnTo>
                  <a:lnTo>
                    <a:pt x="956469" y="889794"/>
                  </a:lnTo>
                  <a:lnTo>
                    <a:pt x="0" y="792163"/>
                  </a:lnTo>
                  <a:close/>
                </a:path>
              </a:pathLst>
            </a:custGeom>
            <a:solidFill>
              <a:srgbClr val="CDE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 userDrawn="1"/>
          </p:nvGrpSpPr>
          <p:grpSpPr>
            <a:xfrm>
              <a:off x="-16668" y="4936332"/>
              <a:ext cx="3814762" cy="2016918"/>
              <a:chOff x="-16668" y="4936332"/>
              <a:chExt cx="3814762" cy="2016918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852488" y="5172075"/>
                <a:ext cx="423862" cy="909638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1262063" y="5362575"/>
                <a:ext cx="485775" cy="704851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262063" y="6067425"/>
                <a:ext cx="1438275" cy="5524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304800" y="5972175"/>
                <a:ext cx="957263" cy="952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H="1">
                <a:off x="304800" y="5176838"/>
                <a:ext cx="547688" cy="795337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flipH="1" flipV="1">
                <a:off x="-16668" y="4936332"/>
                <a:ext cx="864394" cy="240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>
                <a:off x="981870" y="6067425"/>
                <a:ext cx="284958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1266825" y="6057900"/>
                <a:ext cx="252413" cy="80010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-9525" y="5970588"/>
                <a:ext cx="314325" cy="196850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flipH="1">
                <a:off x="2309813" y="6624637"/>
                <a:ext cx="397669" cy="233363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2707484" y="6254750"/>
                <a:ext cx="524666" cy="367506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2709864" y="6629400"/>
                <a:ext cx="1088230" cy="2381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1269206" y="6060281"/>
                <a:ext cx="1293019" cy="7144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562225" y="6064250"/>
                <a:ext cx="136525" cy="555625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304800" y="5974556"/>
                <a:ext cx="235545" cy="892969"/>
              </a:xfrm>
              <a:prstGeom prst="line">
                <a:avLst/>
              </a:prstGeom>
              <a:ln w="19050">
                <a:solidFill>
                  <a:srgbClr val="91BC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/>
              <p:cNvSpPr/>
              <p:nvPr/>
            </p:nvSpPr>
            <p:spPr>
              <a:xfrm>
                <a:off x="1104900" y="590550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752475" y="5076825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680038" y="5290575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42875" y="5810250"/>
                <a:ext cx="323850" cy="323850"/>
              </a:xfrm>
              <a:prstGeom prst="ellipse">
                <a:avLst/>
              </a:prstGeom>
              <a:solidFill>
                <a:srgbClr val="91B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2626750" y="6557400"/>
                <a:ext cx="144000" cy="1440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467769" y="59686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1428750" y="6762750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144046" y="6159103"/>
                <a:ext cx="190500" cy="190500"/>
              </a:xfrm>
              <a:prstGeom prst="ellipse">
                <a:avLst/>
              </a:prstGeom>
              <a:solidFill>
                <a:srgbClr val="52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7E49-4202-4010-9CDE-18E87C44CB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FC22-4EA5-4E12-9542-52EABB823E53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2562814" y="1573323"/>
            <a:ext cx="5713822" cy="3787553"/>
          </a:xfrm>
          <a:custGeom>
            <a:avLst/>
            <a:gdLst>
              <a:gd name="connsiteX0" fmla="*/ 0 w 5713822"/>
              <a:gd name="connsiteY0" fmla="*/ 0 h 3787553"/>
              <a:gd name="connsiteX1" fmla="*/ 4379434 w 5713822"/>
              <a:gd name="connsiteY1" fmla="*/ 0 h 3787553"/>
              <a:gd name="connsiteX2" fmla="*/ 5713822 w 5713822"/>
              <a:gd name="connsiteY2" fmla="*/ 1334388 h 3787553"/>
              <a:gd name="connsiteX3" fmla="*/ 5713822 w 5713822"/>
              <a:gd name="connsiteY3" fmla="*/ 3787553 h 3787553"/>
              <a:gd name="connsiteX4" fmla="*/ 1324863 w 5713822"/>
              <a:gd name="connsiteY4" fmla="*/ 3787553 h 3787553"/>
              <a:gd name="connsiteX5" fmla="*/ 0 w 5713822"/>
              <a:gd name="connsiteY5" fmla="*/ 2462690 h 378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3822" h="3787553">
                <a:moveTo>
                  <a:pt x="0" y="0"/>
                </a:moveTo>
                <a:lnTo>
                  <a:pt x="4379434" y="0"/>
                </a:lnTo>
                <a:lnTo>
                  <a:pt x="5713822" y="1334388"/>
                </a:lnTo>
                <a:lnTo>
                  <a:pt x="5713822" y="3787553"/>
                </a:lnTo>
                <a:lnTo>
                  <a:pt x="1324863" y="3787553"/>
                </a:lnTo>
                <a:lnTo>
                  <a:pt x="0" y="24626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image" Target="../media/image14.png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DA330-99E0-4B4D-9C61-82CFEE5A2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02866-32EA-4EDE-B1EF-E5D366E4AC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GIF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GIF"/><Relationship Id="rId1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59178" y="2121694"/>
            <a:ext cx="10073640" cy="10153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为什么</a:t>
            </a:r>
            <a:r>
              <a:rPr lang="en-US" altLang="zh-CN" sz="66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66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我的</a:t>
            </a:r>
            <a:r>
              <a:rPr lang="en-US" altLang="zh-CN" sz="66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66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东西更珍贵</a:t>
            </a:r>
            <a:endParaRPr lang="zh-CN" altLang="en-US" sz="6600" b="1" dirty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84597" y="3618905"/>
            <a:ext cx="46228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带你识破禀赋效应的心理套路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4471985" y="4884539"/>
            <a:ext cx="3248026" cy="46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808853" y="4990921"/>
            <a:ext cx="257429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lt"/>
                <a:ea typeface="+mj-ea"/>
              </a:rPr>
              <a:t>西大附中国际课程中心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ea typeface="+mj-ea"/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+mj-ea"/>
              </a:rPr>
              <a:t>冯适</a:t>
            </a:r>
            <a:endParaRPr lang="zh-CN" altLang="en-US" sz="1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2" name="图片 1" descr="校徽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16840"/>
            <a:ext cx="868045" cy="8489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06065" y="617855"/>
            <a:ext cx="78359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市场：理性人</a:t>
            </a:r>
            <a:r>
              <a:rPr lang="zh-CN" altLang="en-US" sz="4400"/>
              <a:t>的大集合</a:t>
            </a:r>
            <a:endParaRPr lang="zh-CN" altLang="en-US" sz="4400"/>
          </a:p>
        </p:txBody>
      </p:sp>
      <p:sp>
        <p:nvSpPr>
          <p:cNvPr id="9" name="文本框 8"/>
          <p:cNvSpPr txBox="1"/>
          <p:nvPr/>
        </p:nvSpPr>
        <p:spPr>
          <a:xfrm>
            <a:off x="1228090" y="2350770"/>
            <a:ext cx="3672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卖方：出个高价先</a:t>
            </a:r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7193280" y="2350770"/>
            <a:ext cx="46856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买方：便宜点，</a:t>
            </a:r>
            <a:r>
              <a:rPr lang="zh-CN" altLang="en-US" sz="3200"/>
              <a:t>不行算了</a:t>
            </a:r>
            <a:endParaRPr lang="zh-CN" altLang="en-US" sz="3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t="23806" b="49213"/>
          <a:stretch>
            <a:fillRect/>
          </a:stretch>
        </p:blipFill>
        <p:spPr>
          <a:xfrm>
            <a:off x="802640" y="3166745"/>
            <a:ext cx="5147310" cy="2988945"/>
          </a:xfrm>
          <a:prstGeom prst="rect">
            <a:avLst/>
          </a:prstGeom>
        </p:spPr>
      </p:pic>
      <p:pic>
        <p:nvPicPr>
          <p:cNvPr id="12" name="图片 11" descr="扭头走人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155" y="3518535"/>
            <a:ext cx="2286000" cy="2286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29740" y="617855"/>
            <a:ext cx="9823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传统经济学：理性人对稀缺资源的</a:t>
            </a:r>
            <a:r>
              <a:rPr lang="zh-CN" altLang="en-US" sz="4400"/>
              <a:t>分配</a:t>
            </a:r>
            <a:endParaRPr lang="zh-CN" altLang="en-US" sz="4400"/>
          </a:p>
        </p:txBody>
      </p:sp>
      <p:sp>
        <p:nvSpPr>
          <p:cNvPr id="9" name="文本框 8"/>
          <p:cNvSpPr txBox="1"/>
          <p:nvPr/>
        </p:nvSpPr>
        <p:spPr>
          <a:xfrm>
            <a:off x="579755" y="2350770"/>
            <a:ext cx="462534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供不应求</a:t>
            </a:r>
            <a:endParaRPr lang="zh-CN" altLang="en-US" sz="3200" b="1"/>
          </a:p>
          <a:p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稀缺资源：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卖方（</a:t>
            </a:r>
            <a:r>
              <a:rPr lang="zh-CN" altLang="en-US" sz="3200"/>
              <a:t>商品）</a:t>
            </a:r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7193280" y="2350770"/>
            <a:ext cx="46856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3200" b="1"/>
              <a:t>供过于求</a:t>
            </a:r>
            <a:endParaRPr lang="zh-CN" altLang="en-US" sz="3200" b="1"/>
          </a:p>
          <a:p>
            <a:pPr algn="r"/>
            <a:endParaRPr lang="zh-CN" altLang="en-US" sz="3200" b="1"/>
          </a:p>
          <a:p>
            <a:pPr algn="r"/>
            <a:endParaRPr lang="zh-CN" altLang="en-US" sz="3200" b="1"/>
          </a:p>
          <a:p>
            <a:pPr algn="r"/>
            <a:r>
              <a:rPr lang="zh-CN" altLang="en-US" sz="3200"/>
              <a:t>稀缺资源：</a:t>
            </a:r>
            <a:endParaRPr lang="zh-CN" altLang="en-US" sz="3200"/>
          </a:p>
          <a:p>
            <a:pPr algn="r"/>
            <a:endParaRPr lang="zh-CN" altLang="en-US" sz="3200"/>
          </a:p>
          <a:p>
            <a:pPr algn="r"/>
            <a:r>
              <a:rPr lang="zh-CN" altLang="en-US" sz="3200"/>
              <a:t>买方</a:t>
            </a:r>
            <a:endParaRPr lang="zh-CN" altLang="en-US" sz="3200"/>
          </a:p>
        </p:txBody>
      </p:sp>
      <p:pic>
        <p:nvPicPr>
          <p:cNvPr id="3" name="图片 2" descr="得意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8060" y="3353435"/>
            <a:ext cx="2835910" cy="219329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3058160" y="4469765"/>
            <a:ext cx="1629410" cy="6146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 flipV="1">
            <a:off x="7821295" y="4380230"/>
            <a:ext cx="2567305" cy="7042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284210" y="1195705"/>
            <a:ext cx="276860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商家：</a:t>
            </a:r>
            <a:endParaRPr lang="zh-CN" altLang="en-US" sz="4000"/>
          </a:p>
          <a:p>
            <a:endParaRPr lang="zh-CN" altLang="en-US" sz="4000"/>
          </a:p>
          <a:p>
            <a:r>
              <a:rPr lang="en-US" altLang="zh-CN" sz="4000"/>
              <a:t>“</a:t>
            </a:r>
            <a:r>
              <a:rPr lang="zh-CN" altLang="en-US" sz="4000"/>
              <a:t>我少生产点，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 sz="4000"/>
              <a:t>不就供不应求了？</a:t>
            </a:r>
            <a:r>
              <a:rPr lang="en-US" altLang="zh-CN" sz="4000"/>
              <a:t>”</a:t>
            </a:r>
            <a:endParaRPr lang="zh-CN" altLang="en-US" sz="400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60475" y="1195705"/>
            <a:ext cx="6370320" cy="428498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848339" y="1376374"/>
            <a:ext cx="900000" cy="9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98478" y="1323975"/>
            <a:ext cx="99504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altLang="zh-CN" sz="115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9252" y="4314230"/>
            <a:ext cx="7253496" cy="239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2"/>
                </a:solidFill>
                <a:latin typeface="+mn-ea"/>
              </a:rPr>
              <a:t>Behavioral </a:t>
            </a:r>
            <a:r>
              <a:rPr lang="en-US" altLang="zh-CN" sz="1200" dirty="0">
                <a:solidFill>
                  <a:schemeClr val="bg2"/>
                </a:solidFill>
                <a:latin typeface="+mn-ea"/>
              </a:rPr>
              <a:t>Economics: Embrace the Irrational Reality</a:t>
            </a:r>
            <a:endParaRPr lang="en-US" altLang="zh-CN" sz="12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0159" y="3186023"/>
            <a:ext cx="1221232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行为经济学：拥抱不理性的</a:t>
            </a:r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真实世界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 descr="校徽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16840"/>
            <a:ext cx="868045" cy="8489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71750" y="617855"/>
            <a:ext cx="7047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彩票实验：保持理性</a:t>
            </a:r>
            <a:r>
              <a:rPr lang="zh-CN" altLang="en-US" sz="4400"/>
              <a:t>有多难</a:t>
            </a:r>
            <a:endParaRPr lang="zh-CN" altLang="en-US" sz="4400"/>
          </a:p>
        </p:txBody>
      </p:sp>
      <p:sp>
        <p:nvSpPr>
          <p:cNvPr id="6" name="文本框 5"/>
          <p:cNvSpPr txBox="1"/>
          <p:nvPr/>
        </p:nvSpPr>
        <p:spPr>
          <a:xfrm>
            <a:off x="1406525" y="2385060"/>
            <a:ext cx="2410460" cy="3342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/>
              <a:t>彩票</a:t>
            </a:r>
            <a:r>
              <a:rPr lang="en-US" altLang="zh-CN" sz="3200" b="1"/>
              <a:t>1</a:t>
            </a:r>
            <a:r>
              <a:rPr lang="zh-CN" altLang="en-US" sz="3200" b="1"/>
              <a:t>：</a:t>
            </a:r>
            <a:endParaRPr lang="zh-CN" altLang="en-US" sz="3200" b="1"/>
          </a:p>
          <a:p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1%</a:t>
            </a:r>
            <a:r>
              <a:rPr lang="zh-CN" altLang="en-US" sz="3200"/>
              <a:t>概率赢</a:t>
            </a:r>
            <a:r>
              <a:rPr lang="en-US" altLang="zh-CN" sz="3200"/>
              <a:t>1000</a:t>
            </a:r>
            <a:r>
              <a:rPr lang="zh-CN" altLang="en-US" sz="3200"/>
              <a:t>元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或不中奖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7905115" y="2385060"/>
            <a:ext cx="2410460" cy="3342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/>
              <a:t>彩票</a:t>
            </a:r>
            <a:r>
              <a:rPr lang="en-US" altLang="zh-CN" sz="3200" b="1"/>
              <a:t>2</a:t>
            </a:r>
            <a:r>
              <a:rPr lang="zh-CN" altLang="en-US" sz="3200" b="1"/>
              <a:t>：</a:t>
            </a:r>
            <a:endParaRPr lang="zh-CN" altLang="en-US" sz="3200" b="1"/>
          </a:p>
          <a:p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50%</a:t>
            </a:r>
            <a:r>
              <a:rPr lang="zh-CN" altLang="en-US" sz="3200"/>
              <a:t>概率赢</a:t>
            </a:r>
            <a:r>
              <a:rPr lang="en-US" altLang="zh-CN" sz="3200"/>
              <a:t>10</a:t>
            </a:r>
            <a:r>
              <a:rPr lang="zh-CN" altLang="en-US" sz="3200"/>
              <a:t>元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50%</a:t>
            </a:r>
            <a:r>
              <a:rPr lang="zh-CN" altLang="en-US" sz="3200"/>
              <a:t>概率赢</a:t>
            </a:r>
            <a:r>
              <a:rPr lang="en-US" altLang="zh-CN" sz="3200"/>
              <a:t>20</a:t>
            </a:r>
            <a:r>
              <a:rPr lang="zh-CN" altLang="en-US" sz="3200"/>
              <a:t>元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5046345" y="2385060"/>
            <a:ext cx="1891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/>
              <a:t>VS</a:t>
            </a:r>
            <a:endParaRPr lang="en-US" altLang="zh-CN" sz="4000" b="1"/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71750" y="617855"/>
            <a:ext cx="7047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彩票实验：保持理性</a:t>
            </a:r>
            <a:r>
              <a:rPr lang="zh-CN" altLang="en-US" sz="4400"/>
              <a:t>有多难</a:t>
            </a:r>
            <a:endParaRPr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1290320" y="2122805"/>
            <a:ext cx="8587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实验结果：</a:t>
            </a:r>
            <a:r>
              <a:rPr lang="en-US" altLang="zh-CN" sz="3200" b="1"/>
              <a:t>86%</a:t>
            </a:r>
            <a:r>
              <a:rPr lang="zh-CN" altLang="en-US" sz="3200"/>
              <a:t>的实验参与者选择彩票</a:t>
            </a:r>
            <a:r>
              <a:rPr lang="en-US" altLang="zh-CN" sz="3200"/>
              <a:t>1</a:t>
            </a:r>
            <a:r>
              <a:rPr lang="zh-CN" altLang="en-US" sz="3200"/>
              <a:t>！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3441065" y="4048125"/>
            <a:ext cx="6178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/>
              <a:t>“</a:t>
            </a:r>
            <a:r>
              <a:rPr lang="zh-CN" altLang="en-US" sz="6600"/>
              <a:t>万一中了呢</a:t>
            </a:r>
            <a:r>
              <a:rPr lang="en-US" altLang="zh-CN" sz="6600"/>
              <a:t>”</a:t>
            </a:r>
            <a:endParaRPr lang="en-US" altLang="zh-CN" sz="66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71750" y="617855"/>
            <a:ext cx="7047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彩票实验：保持理性</a:t>
            </a:r>
            <a:r>
              <a:rPr lang="zh-CN" altLang="en-US" sz="4400"/>
              <a:t>有多难</a:t>
            </a:r>
            <a:endParaRPr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1290320" y="2122805"/>
            <a:ext cx="858774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概率幻觉：夸大小概率事件</a:t>
            </a:r>
            <a:r>
              <a:rPr lang="zh-CN" altLang="en-US" sz="3200"/>
              <a:t>发生的可能性</a:t>
            </a:r>
            <a:endParaRPr lang="zh-CN" altLang="en-US" sz="3200"/>
          </a:p>
          <a:p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可得性启发：</a:t>
            </a:r>
            <a:r>
              <a:rPr lang="en-US" altLang="zh-CN" sz="3200"/>
              <a:t>“</a:t>
            </a:r>
            <a:r>
              <a:rPr lang="zh-CN" altLang="en-US" sz="3200"/>
              <a:t>某人中奖了，我上我也行</a:t>
            </a:r>
            <a:r>
              <a:rPr lang="en-US" altLang="zh-CN" sz="3200"/>
              <a:t>”</a:t>
            </a:r>
            <a:endParaRPr lang="en-US" altLang="zh-CN" sz="3200"/>
          </a:p>
          <a:p>
            <a:endParaRPr lang="en-US" altLang="zh-CN" sz="3200"/>
          </a:p>
          <a:p>
            <a:endParaRPr lang="en-US" altLang="zh-CN" sz="3200"/>
          </a:p>
          <a:p>
            <a:r>
              <a:rPr lang="zh-CN" altLang="en-US" sz="3200"/>
              <a:t>情感加持：</a:t>
            </a:r>
            <a:r>
              <a:rPr lang="zh-CN" altLang="en-US" sz="3200"/>
              <a:t>贷款庆祝</a:t>
            </a:r>
            <a:endParaRPr lang="zh-CN" altLang="en-US" sz="3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71750" y="617855"/>
            <a:ext cx="7847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最后通牒实验：理性</a:t>
            </a:r>
            <a:r>
              <a:rPr lang="zh-CN" altLang="en-US" sz="4400"/>
              <a:t>反而吃亏</a:t>
            </a:r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1249045" y="2074545"/>
            <a:ext cx="10106660" cy="3239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/>
              <a:t>你与李华分享刚中的</a:t>
            </a:r>
            <a:r>
              <a:rPr lang="en-US" altLang="zh-CN" sz="3200" b="1"/>
              <a:t>1000</a:t>
            </a:r>
            <a:r>
              <a:rPr lang="zh-CN" altLang="en-US" sz="3200" b="1"/>
              <a:t>元彩票，李华提出分配方案，</a:t>
            </a:r>
            <a:endParaRPr lang="zh-CN" altLang="en-US" sz="3200" b="1"/>
          </a:p>
          <a:p>
            <a:endParaRPr lang="zh-CN" altLang="en-US" sz="3200" b="1"/>
          </a:p>
          <a:p>
            <a:r>
              <a:rPr lang="zh-CN" altLang="en-US" sz="3200" b="1"/>
              <a:t>你有权接受分配，或者拒绝，这样双方都得不到奖金。</a:t>
            </a:r>
            <a:endParaRPr lang="zh-CN" altLang="en-US" sz="3200" b="1"/>
          </a:p>
          <a:p>
            <a:endParaRPr lang="zh-CN" altLang="en-US" sz="3200" b="1"/>
          </a:p>
          <a:p>
            <a:r>
              <a:rPr lang="zh-CN" altLang="en-US" sz="3200" b="1"/>
              <a:t>如果李华和你都是理性人，最后的分配结果会是怎样？</a:t>
            </a:r>
            <a:endParaRPr lang="zh-CN" altLang="en-US" sz="32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71750" y="617855"/>
            <a:ext cx="7847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最后通牒实验：理性</a:t>
            </a:r>
            <a:r>
              <a:rPr lang="zh-CN" altLang="en-US" sz="4400"/>
              <a:t>反而吃亏</a:t>
            </a:r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1249045" y="2074545"/>
            <a:ext cx="10106660" cy="3239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理性人实验结果</a:t>
            </a:r>
            <a:r>
              <a:rPr lang="zh-CN" altLang="en-US" sz="3200" b="1"/>
              <a:t>：李华</a:t>
            </a:r>
            <a:r>
              <a:rPr lang="en-US" altLang="zh-CN" sz="3200" b="1"/>
              <a:t>999</a:t>
            </a:r>
            <a:r>
              <a:rPr lang="zh-CN" altLang="en-US" sz="3200" b="1"/>
              <a:t>元，你</a:t>
            </a:r>
            <a:r>
              <a:rPr lang="en-US" altLang="zh-CN" sz="3200" b="1"/>
              <a:t>1</a:t>
            </a:r>
            <a:r>
              <a:rPr lang="zh-CN" altLang="en-US" sz="3200" b="1"/>
              <a:t>元</a:t>
            </a:r>
            <a:endParaRPr lang="zh-CN" altLang="en-US" sz="3200" b="1"/>
          </a:p>
          <a:p>
            <a:endParaRPr lang="zh-CN" altLang="en-US" sz="3200" b="1"/>
          </a:p>
          <a:p>
            <a:r>
              <a:rPr lang="zh-CN" altLang="en-US" sz="3200"/>
              <a:t>甚至可能是</a:t>
            </a:r>
            <a:r>
              <a:rPr lang="en-US" altLang="zh-CN" sz="3200"/>
              <a:t>1000:0</a:t>
            </a:r>
            <a:r>
              <a:rPr lang="zh-CN" altLang="en-US" sz="3200"/>
              <a:t>！</a:t>
            </a:r>
            <a:endParaRPr lang="zh-CN" altLang="en-US" sz="3200"/>
          </a:p>
          <a:p>
            <a:endParaRPr lang="zh-CN" altLang="en-US" sz="3200" b="1"/>
          </a:p>
          <a:p>
            <a:endParaRPr lang="zh-CN" altLang="en-US" sz="3200" b="1"/>
          </a:p>
          <a:p>
            <a:pPr algn="ctr"/>
            <a:r>
              <a:rPr lang="zh-CN" altLang="en-US" sz="4000" b="1"/>
              <a:t>结果是理性的，然而你能接受吗？</a:t>
            </a:r>
            <a:endParaRPr lang="zh-CN" altLang="en-US" sz="40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71750" y="617855"/>
            <a:ext cx="7847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最后通牒实验：理性</a:t>
            </a:r>
            <a:r>
              <a:rPr lang="zh-CN" altLang="en-US" sz="4400"/>
              <a:t>反而吃亏</a:t>
            </a:r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1249045" y="2074545"/>
            <a:ext cx="10106660" cy="3239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/>
              <a:t>当然不！</a:t>
            </a:r>
            <a:endParaRPr lang="zh-CN" altLang="en-US" sz="4000" b="1"/>
          </a:p>
          <a:p>
            <a:endParaRPr lang="zh-CN" altLang="en-US" sz="4000" b="1"/>
          </a:p>
          <a:p>
            <a:r>
              <a:rPr lang="zh-CN" altLang="en-US" sz="4000"/>
              <a:t>实际实验结果：大部分分配方案为六四开，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 sz="4000"/>
              <a:t>有些甚至是五五</a:t>
            </a:r>
            <a:r>
              <a:rPr lang="zh-CN" altLang="en-US" sz="4000"/>
              <a:t>开。</a:t>
            </a:r>
            <a:endParaRPr lang="zh-CN" altLang="en-US" sz="40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848339" y="1376374"/>
            <a:ext cx="900000" cy="9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93298" y="1323975"/>
            <a:ext cx="100540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zh-CN" altLang="en-US" sz="115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9252" y="4314230"/>
            <a:ext cx="7253496" cy="239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2"/>
                </a:solidFill>
                <a:latin typeface="+mn-ea"/>
              </a:rPr>
              <a:t>Economics is </a:t>
            </a:r>
            <a:r>
              <a:rPr lang="en-US" altLang="zh-CN" sz="1200" dirty="0">
                <a:solidFill>
                  <a:schemeClr val="bg2"/>
                </a:solidFill>
                <a:latin typeface="+mn-ea"/>
              </a:rPr>
              <a:t>about your life all the time</a:t>
            </a:r>
            <a:endParaRPr lang="zh-CN" altLang="en-US" sz="12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2921" y="3186023"/>
            <a:ext cx="610616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经济学就在你身边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 descr="校徽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16840"/>
            <a:ext cx="868045" cy="8489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71750" y="617855"/>
            <a:ext cx="7847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行为经济学：研究真正的</a:t>
            </a:r>
            <a:r>
              <a:rPr lang="en-US" altLang="zh-CN" sz="4400"/>
              <a:t>“</a:t>
            </a:r>
            <a:r>
              <a:rPr lang="zh-CN" altLang="en-US" sz="4400"/>
              <a:t>人</a:t>
            </a:r>
            <a:r>
              <a:rPr lang="en-US" altLang="zh-CN" sz="4400"/>
              <a:t>”</a:t>
            </a:r>
            <a:endParaRPr lang="en-US" altLang="zh-CN" sz="4400"/>
          </a:p>
        </p:txBody>
      </p:sp>
      <p:sp>
        <p:nvSpPr>
          <p:cNvPr id="4" name="文本框 3"/>
          <p:cNvSpPr txBox="1"/>
          <p:nvPr/>
        </p:nvSpPr>
        <p:spPr>
          <a:xfrm>
            <a:off x="1249045" y="2074545"/>
            <a:ext cx="10106660" cy="3239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/>
              <a:t>人是非理性的，有血有肉，有情感，</a:t>
            </a:r>
            <a:r>
              <a:rPr lang="zh-CN" altLang="en-US" sz="4000"/>
              <a:t>会犯错，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 sz="4000"/>
              <a:t>但人的行为同时也是系统性的，</a:t>
            </a:r>
            <a:r>
              <a:rPr lang="zh-CN" altLang="en-US" sz="4000"/>
              <a:t>可预测的。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 sz="4000"/>
              <a:t>这就是行为经济学的</a:t>
            </a:r>
            <a:r>
              <a:rPr lang="zh-CN" altLang="en-US" sz="4000"/>
              <a:t>研究内容。</a:t>
            </a:r>
            <a:endParaRPr lang="zh-CN" altLang="en-US" sz="40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848339" y="1376374"/>
            <a:ext cx="900000" cy="9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98478" y="1323975"/>
            <a:ext cx="99504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altLang="zh-CN" sz="115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9252" y="4314230"/>
            <a:ext cx="7253496" cy="239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2"/>
                </a:solidFill>
                <a:latin typeface="+mn-ea"/>
              </a:rPr>
              <a:t>Endowment Effect: what is mine is painful to lose</a:t>
            </a:r>
            <a:endParaRPr lang="en-US" altLang="zh-CN" sz="12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3111" y="3186023"/>
            <a:ext cx="1068578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禀赋效应：一旦拥有，</a:t>
            </a:r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失之我痛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 descr="校徽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16840"/>
            <a:ext cx="868045" cy="8489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71750" y="617855"/>
            <a:ext cx="7847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咖啡杯实验</a:t>
            </a:r>
            <a:r>
              <a:rPr lang="en-US" altLang="zh-CN" sz="4400"/>
              <a:t>——</a:t>
            </a:r>
            <a:r>
              <a:rPr lang="zh-CN" altLang="en-US" sz="4400"/>
              <a:t>塞勒（</a:t>
            </a:r>
            <a:r>
              <a:rPr lang="en-US" altLang="zh-CN" sz="4400"/>
              <a:t>1980</a:t>
            </a:r>
            <a:r>
              <a:rPr lang="zh-CN" altLang="en-US" sz="4400"/>
              <a:t>）</a:t>
            </a:r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1042670" y="3429000"/>
            <a:ext cx="10106660" cy="816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000" b="1"/>
              <a:t>一只咖啡杯究竟值多少钱？</a:t>
            </a:r>
            <a:endParaRPr lang="zh-CN" altLang="en-US" sz="40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71750" y="617855"/>
            <a:ext cx="7847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咖啡杯实验</a:t>
            </a:r>
            <a:r>
              <a:rPr lang="en-US" altLang="zh-CN" sz="4400"/>
              <a:t>——</a:t>
            </a:r>
            <a:r>
              <a:rPr lang="zh-CN" altLang="en-US" sz="4400"/>
              <a:t>塞勒（</a:t>
            </a:r>
            <a:r>
              <a:rPr lang="en-US" altLang="zh-CN" sz="4400"/>
              <a:t>1980</a:t>
            </a:r>
            <a:r>
              <a:rPr lang="zh-CN" altLang="en-US" sz="4400"/>
              <a:t>）</a:t>
            </a:r>
            <a:endParaRPr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903605" y="1508125"/>
            <a:ext cx="10686415" cy="4594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实验步骤：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1. </a:t>
            </a:r>
            <a:r>
              <a:rPr lang="zh-CN" altLang="en-US" sz="3200"/>
              <a:t>实验参与者随机分为</a:t>
            </a:r>
            <a:r>
              <a:rPr lang="en-US" altLang="zh-CN" sz="3200"/>
              <a:t>2</a:t>
            </a:r>
            <a:r>
              <a:rPr lang="zh-CN" altLang="en-US" sz="3200"/>
              <a:t>组，</a:t>
            </a:r>
            <a:r>
              <a:rPr lang="en-US" altLang="zh-CN" sz="3200"/>
              <a:t>A</a:t>
            </a:r>
            <a:r>
              <a:rPr lang="zh-CN" altLang="en-US" sz="3200"/>
              <a:t>组与</a:t>
            </a:r>
            <a:r>
              <a:rPr lang="en-US" altLang="zh-CN" sz="3200"/>
              <a:t>B</a:t>
            </a:r>
            <a:r>
              <a:rPr lang="zh-CN" altLang="en-US" sz="3200"/>
              <a:t>组；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2. A</a:t>
            </a:r>
            <a:r>
              <a:rPr lang="zh-CN" altLang="en-US" sz="3200"/>
              <a:t>组每人分得一只咖啡杯，</a:t>
            </a:r>
            <a:r>
              <a:rPr lang="en-US" altLang="zh-CN" sz="3200"/>
              <a:t>B</a:t>
            </a:r>
            <a:r>
              <a:rPr lang="zh-CN" altLang="en-US" sz="3200"/>
              <a:t>组</a:t>
            </a:r>
            <a:r>
              <a:rPr lang="zh-CN" altLang="en-US" sz="3200"/>
              <a:t>什么也没有；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3. A</a:t>
            </a:r>
            <a:r>
              <a:rPr lang="zh-CN" altLang="en-US" sz="3200"/>
              <a:t>组在考虑后，写下自己能接受的最低咖啡杯卖出价，</a:t>
            </a:r>
            <a:endParaRPr lang="zh-CN" altLang="en-US" sz="3200"/>
          </a:p>
          <a:p>
            <a:r>
              <a:rPr lang="en-US" altLang="zh-CN" sz="3200"/>
              <a:t>    B</a:t>
            </a:r>
            <a:r>
              <a:rPr lang="zh-CN" altLang="en-US" sz="3200"/>
              <a:t>组在考虑后，写下自己能给出的最高咖啡杯</a:t>
            </a:r>
            <a:r>
              <a:rPr lang="zh-CN" altLang="en-US" sz="3200"/>
              <a:t>买入价</a:t>
            </a:r>
            <a:endParaRPr lang="zh-CN" altLang="en-US" sz="3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71750" y="617855"/>
            <a:ext cx="7847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咖啡杯实验</a:t>
            </a:r>
            <a:r>
              <a:rPr lang="en-US" altLang="zh-CN" sz="4400"/>
              <a:t>——</a:t>
            </a:r>
            <a:r>
              <a:rPr lang="zh-CN" altLang="en-US" sz="4400"/>
              <a:t>塞勒（</a:t>
            </a:r>
            <a:r>
              <a:rPr lang="en-US" altLang="zh-CN" sz="4400"/>
              <a:t>1980</a:t>
            </a:r>
            <a:r>
              <a:rPr lang="zh-CN" altLang="en-US" sz="4400"/>
              <a:t>）</a:t>
            </a:r>
            <a:endParaRPr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903605" y="1859915"/>
            <a:ext cx="10686415" cy="4594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实验结果：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A</a:t>
            </a:r>
            <a:r>
              <a:rPr lang="zh-CN" altLang="en-US" sz="3200"/>
              <a:t>组：</a:t>
            </a:r>
            <a:r>
              <a:rPr lang="en-US" altLang="zh-CN" sz="3200"/>
              <a:t>“</a:t>
            </a:r>
            <a:r>
              <a:rPr lang="zh-CN" altLang="en-US" sz="3200"/>
              <a:t>低于</a:t>
            </a:r>
            <a:r>
              <a:rPr lang="en-US" altLang="zh-CN" sz="3200"/>
              <a:t>35</a:t>
            </a:r>
            <a:r>
              <a:rPr lang="zh-CN" altLang="en-US" sz="3200"/>
              <a:t>块不卖！</a:t>
            </a:r>
            <a:r>
              <a:rPr lang="en-US" altLang="zh-CN" sz="3200"/>
              <a:t>”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B</a:t>
            </a:r>
            <a:r>
              <a:rPr lang="zh-CN" altLang="en-US" sz="3200"/>
              <a:t>组：</a:t>
            </a:r>
            <a:r>
              <a:rPr lang="en-US" altLang="zh-CN" sz="3200"/>
              <a:t>“10</a:t>
            </a:r>
            <a:r>
              <a:rPr lang="zh-CN" altLang="en-US" sz="3200"/>
              <a:t>块不能再多了！</a:t>
            </a:r>
            <a:r>
              <a:rPr lang="en-US" altLang="zh-CN" sz="3200"/>
              <a:t>”</a:t>
            </a:r>
            <a:endParaRPr lang="en-US" altLang="zh-CN" sz="3200"/>
          </a:p>
          <a:p>
            <a:endParaRPr lang="en-US" altLang="zh-CN" sz="3200"/>
          </a:p>
          <a:p>
            <a:endParaRPr lang="en-US" altLang="zh-CN" sz="3200"/>
          </a:p>
          <a:p>
            <a:r>
              <a:rPr lang="zh-CN" altLang="en-US" sz="3200"/>
              <a:t>双方价差</a:t>
            </a:r>
            <a:r>
              <a:rPr lang="zh-CN" altLang="en-US" sz="3200"/>
              <a:t>超过两倍！</a:t>
            </a:r>
            <a:endParaRPr lang="zh-CN" altLang="en-US" sz="3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26285" y="617855"/>
            <a:ext cx="88760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咖啡杯</a:t>
            </a:r>
            <a:r>
              <a:rPr lang="en-US" altLang="zh-CN" sz="4400"/>
              <a:t>/</a:t>
            </a:r>
            <a:r>
              <a:rPr lang="zh-CN" altLang="en-US" sz="4400"/>
              <a:t>巧克力实验</a:t>
            </a:r>
            <a:r>
              <a:rPr lang="en-US" altLang="zh-CN" sz="4400"/>
              <a:t>——</a:t>
            </a:r>
            <a:r>
              <a:rPr lang="zh-CN" altLang="en-US" sz="4400"/>
              <a:t>塞勒（</a:t>
            </a:r>
            <a:r>
              <a:rPr lang="en-US" altLang="zh-CN" sz="4400"/>
              <a:t>1980</a:t>
            </a:r>
            <a:r>
              <a:rPr lang="zh-CN" altLang="en-US" sz="4400"/>
              <a:t>）</a:t>
            </a:r>
            <a:endParaRPr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903605" y="1508125"/>
            <a:ext cx="10686415" cy="4594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实验步骤：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1. </a:t>
            </a:r>
            <a:r>
              <a:rPr lang="zh-CN" altLang="en-US" sz="3200"/>
              <a:t>实验参与者随机分为</a:t>
            </a:r>
            <a:r>
              <a:rPr lang="en-US" altLang="zh-CN" sz="3200"/>
              <a:t>2</a:t>
            </a:r>
            <a:r>
              <a:rPr lang="zh-CN" altLang="en-US" sz="3200"/>
              <a:t>组，</a:t>
            </a:r>
            <a:r>
              <a:rPr lang="en-US" altLang="zh-CN" sz="3200"/>
              <a:t>A</a:t>
            </a:r>
            <a:r>
              <a:rPr lang="zh-CN" altLang="en-US" sz="3200"/>
              <a:t>组与</a:t>
            </a:r>
            <a:r>
              <a:rPr lang="en-US" altLang="zh-CN" sz="3200"/>
              <a:t>B</a:t>
            </a:r>
            <a:r>
              <a:rPr lang="zh-CN" altLang="en-US" sz="3200"/>
              <a:t>组；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2. A</a:t>
            </a:r>
            <a:r>
              <a:rPr lang="zh-CN" altLang="en-US" sz="3200"/>
              <a:t>组，</a:t>
            </a:r>
            <a:r>
              <a:rPr lang="en-US" altLang="zh-CN" sz="3200"/>
              <a:t>B</a:t>
            </a:r>
            <a:r>
              <a:rPr lang="zh-CN" altLang="en-US" sz="3200"/>
              <a:t>组分别填写一份问卷，并被告知会有</a:t>
            </a:r>
            <a:r>
              <a:rPr lang="zh-CN" altLang="en-US" sz="3200"/>
              <a:t>奖励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2. A</a:t>
            </a:r>
            <a:r>
              <a:rPr lang="zh-CN" altLang="en-US" sz="3200"/>
              <a:t>组每人</a:t>
            </a:r>
            <a:r>
              <a:rPr lang="zh-CN" altLang="en-US" sz="3200"/>
              <a:t>获得一只咖啡杯，</a:t>
            </a:r>
            <a:r>
              <a:rPr lang="en-US" altLang="zh-CN" sz="3200"/>
              <a:t>B</a:t>
            </a:r>
            <a:r>
              <a:rPr lang="zh-CN" altLang="en-US" sz="3200"/>
              <a:t>组得到同价格的</a:t>
            </a:r>
            <a:r>
              <a:rPr lang="zh-CN" altLang="en-US" sz="3200"/>
              <a:t>巧克力；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3. AB</a:t>
            </a:r>
            <a:r>
              <a:rPr lang="zh-CN" altLang="en-US" sz="3200"/>
              <a:t>两组经过考虑后，决定是否与另外一组交换</a:t>
            </a:r>
            <a:r>
              <a:rPr lang="zh-CN" altLang="en-US" sz="3200"/>
              <a:t>物品。</a:t>
            </a:r>
            <a:endParaRPr lang="zh-CN" altLang="en-US" sz="3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03605" y="1859915"/>
            <a:ext cx="10686415" cy="4594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实验结果：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A</a:t>
            </a:r>
            <a:r>
              <a:rPr lang="zh-CN" altLang="en-US" sz="3200"/>
              <a:t>组：</a:t>
            </a:r>
            <a:r>
              <a:rPr lang="en-US" altLang="zh-CN" sz="3200"/>
              <a:t>“</a:t>
            </a:r>
            <a:r>
              <a:rPr lang="zh-CN" altLang="en-US" sz="3200"/>
              <a:t>不</a:t>
            </a:r>
            <a:r>
              <a:rPr lang="zh-CN" altLang="en-US" sz="3200"/>
              <a:t>换！</a:t>
            </a:r>
            <a:r>
              <a:rPr lang="en-US" altLang="zh-CN" sz="3200"/>
              <a:t>”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B</a:t>
            </a:r>
            <a:r>
              <a:rPr lang="zh-CN" altLang="en-US" sz="3200"/>
              <a:t>组：</a:t>
            </a:r>
            <a:r>
              <a:rPr lang="en-US" altLang="zh-CN" sz="3200"/>
              <a:t>“</a:t>
            </a:r>
            <a:r>
              <a:rPr lang="zh-CN" altLang="en-US" sz="3200"/>
              <a:t>我也不换！</a:t>
            </a:r>
            <a:r>
              <a:rPr lang="en-US" altLang="zh-CN" sz="3200"/>
              <a:t>”</a:t>
            </a:r>
            <a:endParaRPr lang="en-US" altLang="zh-CN" sz="3200"/>
          </a:p>
          <a:p>
            <a:endParaRPr lang="en-US" altLang="zh-CN" sz="3200"/>
          </a:p>
          <a:p>
            <a:endParaRPr lang="en-US" altLang="zh-CN" sz="3200"/>
          </a:p>
          <a:p>
            <a:r>
              <a:rPr lang="zh-CN" altLang="en-US" sz="3200"/>
              <a:t>只有约</a:t>
            </a:r>
            <a:r>
              <a:rPr lang="en-US" altLang="zh-CN" sz="3200"/>
              <a:t>10%</a:t>
            </a:r>
            <a:r>
              <a:rPr lang="zh-CN" altLang="en-US" sz="3200"/>
              <a:t>的人</a:t>
            </a:r>
            <a:r>
              <a:rPr lang="zh-CN" altLang="en-US" sz="3200"/>
              <a:t>愿意交换！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2026285" y="617855"/>
            <a:ext cx="88760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咖啡杯</a:t>
            </a:r>
            <a:r>
              <a:rPr lang="en-US" altLang="zh-CN" sz="4400"/>
              <a:t>/</a:t>
            </a:r>
            <a:r>
              <a:rPr lang="zh-CN" altLang="en-US" sz="4400"/>
              <a:t>巧克力实验</a:t>
            </a:r>
            <a:r>
              <a:rPr lang="en-US" altLang="zh-CN" sz="4400"/>
              <a:t>——</a:t>
            </a:r>
            <a:r>
              <a:rPr lang="zh-CN" altLang="en-US" sz="4400"/>
              <a:t>塞勒（</a:t>
            </a:r>
            <a:r>
              <a:rPr lang="en-US" altLang="zh-CN" sz="4400"/>
              <a:t>1980</a:t>
            </a:r>
            <a:r>
              <a:rPr lang="zh-CN" altLang="en-US" sz="4400"/>
              <a:t>）</a:t>
            </a:r>
            <a:endParaRPr lang="zh-CN" altLang="en-US" sz="44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03605" y="1231900"/>
            <a:ext cx="10686415" cy="4594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/>
              <a:t>禀赋效应</a:t>
            </a:r>
            <a:r>
              <a:rPr lang="zh-CN" altLang="en-US" sz="3200"/>
              <a:t>：</a:t>
            </a:r>
            <a:endParaRPr lang="zh-CN" altLang="en-US" sz="3200"/>
          </a:p>
          <a:p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当人拥有某件物品或资产后，</a:t>
            </a:r>
            <a:endParaRPr lang="zh-CN" altLang="en-US" sz="3200"/>
          </a:p>
          <a:p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其对该物品或资产的价值评估要大于他没有拥有的</a:t>
            </a:r>
            <a:r>
              <a:rPr lang="zh-CN" altLang="en-US" sz="3200"/>
              <a:t>时候。</a:t>
            </a:r>
            <a:endParaRPr lang="zh-CN" altLang="en-US" sz="3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848339" y="1376374"/>
            <a:ext cx="900000" cy="9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98478" y="1323975"/>
            <a:ext cx="99504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2">
                    <a:lumMod val="50000"/>
                  </a:schemeClr>
                </a:solidFill>
              </a:rPr>
              <a:t>5</a:t>
            </a:r>
            <a:endParaRPr lang="en-US" altLang="zh-CN" sz="115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9252" y="4314230"/>
            <a:ext cx="7253496" cy="239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2"/>
                </a:solidFill>
                <a:latin typeface="+mn-ea"/>
              </a:rPr>
              <a:t>Psychological Engines that Produce the Endowment Effect</a:t>
            </a:r>
            <a:endParaRPr lang="en-US" altLang="zh-CN" sz="12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98016" y="3186023"/>
            <a:ext cx="839597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产生禀赋效应的</a:t>
            </a:r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心理引擎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 descr="校徽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16840"/>
            <a:ext cx="868045" cy="8489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Loss_Aver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7870" y="715645"/>
            <a:ext cx="5271135" cy="4732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1650" y="2667000"/>
            <a:ext cx="53162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/>
              <a:t>损失厌恶</a:t>
            </a:r>
            <a:endParaRPr lang="zh-CN" altLang="en-US" sz="4800" b="1"/>
          </a:p>
          <a:p>
            <a:pPr algn="ctr"/>
            <a:r>
              <a:rPr lang="zh-CN" altLang="en-US" sz="4800" b="1"/>
              <a:t>（</a:t>
            </a:r>
            <a:r>
              <a:rPr lang="en-US" altLang="zh-CN" sz="4800" b="1"/>
              <a:t>Loss Aversion</a:t>
            </a:r>
            <a:r>
              <a:rPr lang="zh-CN" altLang="en-US" sz="4800" b="1"/>
              <a:t>）</a:t>
            </a:r>
            <a:endParaRPr lang="zh-CN" altLang="en-US" sz="48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235950" y="2546985"/>
            <a:ext cx="27686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排队抢购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 sz="4000"/>
              <a:t>就是</a:t>
            </a:r>
            <a:r>
              <a:rPr lang="zh-CN" altLang="en-US" sz="4000"/>
              <a:t>好产品？</a:t>
            </a:r>
            <a:endParaRPr lang="zh-CN" altLang="en-US" sz="400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60475" y="1195705"/>
            <a:ext cx="6370320" cy="428498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01650" y="2667000"/>
            <a:ext cx="53162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/>
              <a:t>心理所有权</a:t>
            </a:r>
            <a:endParaRPr lang="zh-CN" altLang="en-US" sz="4800" b="1"/>
          </a:p>
          <a:p>
            <a:pPr algn="ctr"/>
            <a:r>
              <a:rPr lang="zh-CN" altLang="en-US" sz="4800" b="1"/>
              <a:t>（</a:t>
            </a:r>
            <a:r>
              <a:rPr lang="en-US" altLang="zh-CN" sz="4800" b="1"/>
              <a:t>Psychological Ownership</a:t>
            </a:r>
            <a:r>
              <a:rPr lang="zh-CN" altLang="en-US" sz="4800" b="1"/>
              <a:t>）</a:t>
            </a:r>
            <a:endParaRPr lang="zh-CN" altLang="en-US" sz="4800" b="1"/>
          </a:p>
        </p:txBody>
      </p:sp>
      <p:pic>
        <p:nvPicPr>
          <p:cNvPr id="2" name="图片 1" descr="手机与心的关联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295" y="1478915"/>
            <a:ext cx="3944620" cy="394462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321945" y="2667000"/>
            <a:ext cx="55949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/>
              <a:t>现状偏误</a:t>
            </a:r>
            <a:endParaRPr lang="zh-CN" altLang="en-US" sz="4800" b="1"/>
          </a:p>
          <a:p>
            <a:pPr algn="ctr"/>
            <a:r>
              <a:rPr lang="zh-CN" altLang="en-US" sz="4800" b="1"/>
              <a:t>（</a:t>
            </a:r>
            <a:r>
              <a:rPr lang="en-US" altLang="zh-CN" sz="4800" b="1"/>
              <a:t>Status Quo Bias</a:t>
            </a:r>
            <a:r>
              <a:rPr lang="zh-CN" altLang="en-US" sz="4800" b="1"/>
              <a:t>）</a:t>
            </a:r>
            <a:endParaRPr lang="zh-CN" altLang="en-US" sz="4800" b="1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5868035" y="1541780"/>
            <a:ext cx="5784215" cy="377444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848339" y="1376374"/>
            <a:ext cx="900000" cy="9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98478" y="1323975"/>
            <a:ext cx="99504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2">
                    <a:lumMod val="50000"/>
                  </a:schemeClr>
                </a:solidFill>
              </a:rPr>
              <a:t>6</a:t>
            </a:r>
            <a:endParaRPr lang="en-US" altLang="zh-CN" sz="115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9252" y="4314230"/>
            <a:ext cx="7253496" cy="239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2"/>
                </a:solidFill>
                <a:latin typeface="+mn-ea"/>
              </a:rPr>
              <a:t>The Magic of Endowment Effect</a:t>
            </a:r>
            <a:endParaRPr lang="en-US" altLang="zh-CN" sz="12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4556" y="3186023"/>
            <a:ext cx="534289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禀赋效应的魔法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 descr="校徽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16840"/>
            <a:ext cx="868045" cy="8489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321945" y="2667000"/>
            <a:ext cx="55949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/>
              <a:t>免费试用</a:t>
            </a:r>
            <a:endParaRPr lang="zh-CN" altLang="en-US" sz="4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774190"/>
            <a:ext cx="5314315" cy="299847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321945" y="2667000"/>
            <a:ext cx="55949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/>
              <a:t>7</a:t>
            </a:r>
            <a:r>
              <a:rPr lang="zh-CN" altLang="en-US" sz="4800" b="1"/>
              <a:t>天</a:t>
            </a:r>
            <a:r>
              <a:rPr lang="zh-CN" altLang="en-US" sz="4800" b="1"/>
              <a:t>无理由退换</a:t>
            </a:r>
            <a:endParaRPr lang="zh-CN" altLang="en-US" sz="4800" b="1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7327583" y="1343026"/>
            <a:ext cx="3990974" cy="3790949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122680" y="1536700"/>
            <a:ext cx="112268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/>
              <a:t>虚拟所有权</a:t>
            </a:r>
            <a:endParaRPr lang="zh-CN" altLang="en-US" sz="4800" b="1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3122295" y="913130"/>
            <a:ext cx="8879205" cy="473392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7353935" y="1506855"/>
            <a:ext cx="4159250" cy="3814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64385" y="1506855"/>
            <a:ext cx="35902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/>
              <a:t>“</a:t>
            </a:r>
            <a:r>
              <a:rPr lang="zh-CN" altLang="en-US" sz="4800" b="1"/>
              <a:t>断不掉</a:t>
            </a:r>
            <a:r>
              <a:rPr lang="en-US" altLang="zh-CN" sz="4800" b="1"/>
              <a:t>”</a:t>
            </a:r>
            <a:endParaRPr lang="en-US" altLang="zh-CN" sz="4800" b="1"/>
          </a:p>
          <a:p>
            <a:endParaRPr lang="zh-CN" altLang="en-US" sz="4800" b="1"/>
          </a:p>
          <a:p>
            <a:r>
              <a:rPr lang="en-US" altLang="zh-CN" sz="4800" b="1"/>
              <a:t>“</a:t>
            </a:r>
            <a:r>
              <a:rPr lang="zh-CN" altLang="en-US" sz="4800" b="1"/>
              <a:t>舍不得</a:t>
            </a:r>
            <a:r>
              <a:rPr lang="en-US" altLang="zh-CN" sz="4800" b="1"/>
              <a:t>”</a:t>
            </a:r>
            <a:endParaRPr lang="en-US" altLang="zh-CN" sz="4800" b="1"/>
          </a:p>
          <a:p>
            <a:endParaRPr lang="zh-CN" altLang="en-US" sz="4800" b="1"/>
          </a:p>
          <a:p>
            <a:r>
              <a:rPr lang="en-US" altLang="zh-CN" sz="4800" b="1"/>
              <a:t>“</a:t>
            </a:r>
            <a:r>
              <a:rPr lang="zh-CN" altLang="en-US" sz="4800" b="1"/>
              <a:t>离不开</a:t>
            </a:r>
            <a:r>
              <a:rPr lang="en-US" altLang="zh-CN" sz="4800" b="1"/>
              <a:t>”</a:t>
            </a:r>
            <a:endParaRPr lang="en-US" altLang="zh-CN" sz="48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20980" y="2599055"/>
            <a:ext cx="52254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/>
              <a:t>“</a:t>
            </a:r>
            <a:r>
              <a:rPr lang="zh-CN" altLang="en-US" sz="4800" b="1"/>
              <a:t>等涨回来了再卖</a:t>
            </a:r>
            <a:r>
              <a:rPr lang="en-US" altLang="zh-CN" sz="4800" b="1"/>
              <a:t>”</a:t>
            </a:r>
            <a:endParaRPr lang="en-US" altLang="zh-CN" sz="4800" b="1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5481320" y="1353185"/>
            <a:ext cx="6433820" cy="373824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848339" y="1376374"/>
            <a:ext cx="900000" cy="9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98478" y="1323975"/>
            <a:ext cx="99504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en-US" altLang="zh-CN" sz="115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9252" y="4314230"/>
            <a:ext cx="7253496" cy="239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2"/>
                </a:solidFill>
                <a:latin typeface="+mn-ea"/>
              </a:rPr>
              <a:t>Become A Smarter Decision Maker</a:t>
            </a:r>
            <a:endParaRPr lang="en-US" altLang="zh-CN" sz="12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1286" y="3186023"/>
            <a:ext cx="686943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成为更聪明的</a:t>
            </a:r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决策者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 descr="校徽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16840"/>
            <a:ext cx="868045" cy="8489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080770" y="2329815"/>
            <a:ext cx="5412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1. </a:t>
            </a:r>
            <a:r>
              <a:rPr lang="zh-CN" altLang="en-US" sz="2800"/>
              <a:t>换位思考法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2487930" y="3613785"/>
            <a:ext cx="79667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“</a:t>
            </a:r>
            <a:r>
              <a:rPr lang="zh-CN" altLang="en-US" sz="3200" b="1"/>
              <a:t>如果这旧手机是我没有的东西，</a:t>
            </a:r>
            <a:endParaRPr lang="zh-CN" altLang="en-US" sz="3200" b="1"/>
          </a:p>
          <a:p>
            <a:endParaRPr lang="zh-CN" altLang="en-US" sz="3200" b="1"/>
          </a:p>
          <a:p>
            <a:r>
              <a:rPr lang="zh-CN" altLang="en-US" sz="3200" b="1"/>
              <a:t>我愿意花多少钱买它？</a:t>
            </a:r>
            <a:r>
              <a:rPr lang="en-US" altLang="zh-CN" sz="3200" b="1"/>
              <a:t>”</a:t>
            </a:r>
            <a:endParaRPr lang="en-US" altLang="zh-CN" sz="3200" b="1"/>
          </a:p>
        </p:txBody>
      </p:sp>
      <p:sp>
        <p:nvSpPr>
          <p:cNvPr id="8" name="文本框 7"/>
          <p:cNvSpPr txBox="1"/>
          <p:nvPr/>
        </p:nvSpPr>
        <p:spPr>
          <a:xfrm>
            <a:off x="1386840" y="880745"/>
            <a:ext cx="9879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今后遇到即将</a:t>
            </a:r>
            <a:r>
              <a:rPr lang="en-US" altLang="zh-CN" sz="3600"/>
              <a:t>“</a:t>
            </a:r>
            <a:r>
              <a:rPr lang="zh-CN" altLang="en-US" sz="3600"/>
              <a:t>失去</a:t>
            </a:r>
            <a:r>
              <a:rPr lang="en-US" altLang="zh-CN" sz="3600"/>
              <a:t>”</a:t>
            </a:r>
            <a:r>
              <a:rPr lang="zh-CN" altLang="en-US" sz="3600"/>
              <a:t>的</a:t>
            </a:r>
            <a:r>
              <a:rPr lang="zh-CN" altLang="en-US" sz="3600"/>
              <a:t>情况时，我们可以如何做？</a:t>
            </a:r>
            <a:endParaRPr lang="zh-CN" altLang="en-US" sz="36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180705" y="1844675"/>
            <a:ext cx="342392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经济危机</a:t>
            </a:r>
            <a:r>
              <a:rPr lang="zh-CN" altLang="en-US" sz="4000"/>
              <a:t>时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 sz="4000"/>
              <a:t>牛奶宁可倒掉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 sz="4000"/>
              <a:t>也不</a:t>
            </a:r>
            <a:r>
              <a:rPr lang="zh-CN" altLang="en-US" sz="4000"/>
              <a:t>贱卖？</a:t>
            </a:r>
            <a:endParaRPr lang="zh-CN" altLang="en-US" sz="4000"/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049020" y="1381125"/>
            <a:ext cx="6096000" cy="40957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86840" y="880745"/>
            <a:ext cx="9879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今后遇到即将</a:t>
            </a:r>
            <a:r>
              <a:rPr lang="en-US" altLang="zh-CN" sz="3600"/>
              <a:t>“</a:t>
            </a:r>
            <a:r>
              <a:rPr lang="zh-CN" altLang="en-US" sz="3600"/>
              <a:t>失去</a:t>
            </a:r>
            <a:r>
              <a:rPr lang="en-US" altLang="zh-CN" sz="3600"/>
              <a:t>”</a:t>
            </a:r>
            <a:r>
              <a:rPr lang="zh-CN" altLang="en-US" sz="3600"/>
              <a:t>的</a:t>
            </a:r>
            <a:r>
              <a:rPr lang="zh-CN" altLang="en-US" sz="3600"/>
              <a:t>情况时，我们可以如何做？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080770" y="2329815"/>
            <a:ext cx="5412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2. </a:t>
            </a:r>
            <a:r>
              <a:rPr lang="zh-CN" altLang="en-US" sz="2800"/>
              <a:t>考虑</a:t>
            </a:r>
            <a:r>
              <a:rPr lang="zh-CN" altLang="en-US" sz="2800"/>
              <a:t>机会成本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2487930" y="3613785"/>
            <a:ext cx="79667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“</a:t>
            </a:r>
            <a:r>
              <a:rPr lang="zh-CN" altLang="en-US" sz="3200" b="1"/>
              <a:t>如果这块地方空出来，</a:t>
            </a:r>
            <a:endParaRPr lang="zh-CN" altLang="en-US" sz="3200" b="1"/>
          </a:p>
          <a:p>
            <a:endParaRPr lang="zh-CN" altLang="en-US" sz="3200" b="1"/>
          </a:p>
          <a:p>
            <a:r>
              <a:rPr lang="zh-CN" altLang="en-US" sz="3200" b="1"/>
              <a:t>是不是</a:t>
            </a:r>
            <a:r>
              <a:rPr lang="zh-CN" altLang="en-US" sz="3200" b="1"/>
              <a:t>能有其他更有价值的作用？</a:t>
            </a:r>
            <a:r>
              <a:rPr lang="en-US" altLang="zh-CN" sz="3200" b="1"/>
              <a:t>”</a:t>
            </a:r>
            <a:endParaRPr lang="en-US" altLang="zh-CN" sz="32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86840" y="880745"/>
            <a:ext cx="9879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今后遇到即将</a:t>
            </a:r>
            <a:r>
              <a:rPr lang="en-US" altLang="zh-CN" sz="3600"/>
              <a:t>“</a:t>
            </a:r>
            <a:r>
              <a:rPr lang="zh-CN" altLang="en-US" sz="3600"/>
              <a:t>失去</a:t>
            </a:r>
            <a:r>
              <a:rPr lang="en-US" altLang="zh-CN" sz="3600"/>
              <a:t>”</a:t>
            </a:r>
            <a:r>
              <a:rPr lang="zh-CN" altLang="en-US" sz="3600"/>
              <a:t>的</a:t>
            </a:r>
            <a:r>
              <a:rPr lang="zh-CN" altLang="en-US" sz="3600"/>
              <a:t>情况时，我们可以如何做？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080770" y="2329815"/>
            <a:ext cx="5412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3. </a:t>
            </a:r>
            <a:r>
              <a:rPr lang="zh-CN" altLang="en-US" sz="2800"/>
              <a:t>设定外部规则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2487930" y="3613785"/>
            <a:ext cx="79667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“</a:t>
            </a:r>
            <a:r>
              <a:rPr lang="zh-CN" altLang="en-US" sz="3200" b="1"/>
              <a:t>免费试用？</a:t>
            </a:r>
            <a:endParaRPr lang="zh-CN" altLang="en-US" sz="3200" b="1"/>
          </a:p>
          <a:p>
            <a:endParaRPr lang="zh-CN" altLang="en-US" sz="3200" b="1"/>
          </a:p>
          <a:p>
            <a:r>
              <a:rPr lang="zh-CN" altLang="en-US" sz="3200" b="1"/>
              <a:t>先把支付方式关掉</a:t>
            </a:r>
            <a:r>
              <a:rPr lang="zh-CN" altLang="en-US" sz="3200" b="1"/>
              <a:t>再用！</a:t>
            </a:r>
            <a:r>
              <a:rPr lang="en-US" altLang="zh-CN" sz="3200" b="1"/>
              <a:t>”</a:t>
            </a:r>
            <a:endParaRPr lang="en-US" altLang="zh-CN" sz="3200" b="1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848339" y="1376374"/>
            <a:ext cx="900000" cy="9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98478" y="1323975"/>
            <a:ext cx="99504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2">
                    <a:lumMod val="50000"/>
                  </a:schemeClr>
                </a:solidFill>
              </a:rPr>
              <a:t>8</a:t>
            </a:r>
            <a:endParaRPr lang="en-US" altLang="zh-CN" sz="115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9252" y="4314230"/>
            <a:ext cx="7253496" cy="239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2"/>
                </a:solidFill>
                <a:latin typeface="+mn-ea"/>
              </a:rPr>
              <a:t>Conclusion: A New Perspective of Economics</a:t>
            </a:r>
            <a:endParaRPr lang="en-US" altLang="zh-CN" sz="12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79651" y="3186023"/>
            <a:ext cx="763270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总结：经济学的</a:t>
            </a:r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新视角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 descr="校徽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16840"/>
            <a:ext cx="868045" cy="8489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345565" y="1163320"/>
            <a:ext cx="2554605" cy="4763135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zh-CN" altLang="en-US" sz="3600" b="1"/>
              <a:t>完全理性</a:t>
            </a:r>
            <a:endParaRPr lang="zh-CN" altLang="en-US" sz="3600" b="1"/>
          </a:p>
          <a:p>
            <a:endParaRPr lang="zh-CN" altLang="en-US" sz="3600" b="1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zh-CN" altLang="en-US" sz="3600" b="1"/>
          </a:p>
          <a:p>
            <a:r>
              <a:rPr lang="zh-CN" altLang="en-US" sz="3600" b="1"/>
              <a:t>利益最大化</a:t>
            </a:r>
            <a:endParaRPr lang="zh-CN" altLang="en-US" sz="3600" b="1"/>
          </a:p>
          <a:p>
            <a:endParaRPr lang="zh-CN" altLang="en-US" sz="3600" b="1"/>
          </a:p>
          <a:p>
            <a:endParaRPr lang="zh-CN" altLang="en-US" sz="3600" b="1"/>
          </a:p>
          <a:p>
            <a:endParaRPr lang="zh-CN" altLang="en-US" sz="3600" b="1"/>
          </a:p>
          <a:p>
            <a:r>
              <a:rPr lang="zh-CN" altLang="en-US" sz="3600" b="1"/>
              <a:t>自由市场</a:t>
            </a:r>
            <a:endParaRPr lang="zh-CN" altLang="en-US" sz="3600" b="1"/>
          </a:p>
        </p:txBody>
      </p:sp>
      <p:sp>
        <p:nvSpPr>
          <p:cNvPr id="4" name="文本框 3"/>
          <p:cNvSpPr txBox="1"/>
          <p:nvPr/>
        </p:nvSpPr>
        <p:spPr>
          <a:xfrm>
            <a:off x="7652385" y="1163320"/>
            <a:ext cx="3225165" cy="476377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zh-CN" altLang="en-US" sz="3600" b="1"/>
              <a:t>非完全理性</a:t>
            </a:r>
            <a:endParaRPr lang="zh-CN" altLang="en-US" sz="3600" b="1"/>
          </a:p>
          <a:p>
            <a:endParaRPr lang="zh-CN" altLang="en-US" sz="3600" b="1"/>
          </a:p>
          <a:p>
            <a:r>
              <a:rPr lang="zh-CN" altLang="en-US" sz="3600" b="1"/>
              <a:t>真实情感</a:t>
            </a:r>
            <a:endParaRPr lang="zh-CN" altLang="en-US" sz="3600" b="1"/>
          </a:p>
          <a:p>
            <a:endParaRPr lang="zh-CN" altLang="en-US" sz="3600" b="1"/>
          </a:p>
          <a:p>
            <a:endParaRPr lang="zh-CN" altLang="en-US" sz="3600" b="1"/>
          </a:p>
          <a:p>
            <a:r>
              <a:rPr lang="zh-CN" altLang="en-US" sz="3600" b="1"/>
              <a:t>心理反馈</a:t>
            </a:r>
            <a:endParaRPr lang="zh-CN" altLang="en-US" sz="3600" b="1"/>
          </a:p>
          <a:p>
            <a:endParaRPr lang="zh-CN" altLang="en-US" sz="3600" b="1"/>
          </a:p>
          <a:p>
            <a:r>
              <a:rPr lang="zh-CN" altLang="en-US" sz="3600" b="1"/>
              <a:t>实验</a:t>
            </a:r>
            <a:endParaRPr lang="zh-CN" altLang="en-US" sz="3600" b="1"/>
          </a:p>
        </p:txBody>
      </p:sp>
      <p:sp>
        <p:nvSpPr>
          <p:cNvPr id="6" name="右箭头 5"/>
          <p:cNvSpPr/>
          <p:nvPr/>
        </p:nvSpPr>
        <p:spPr>
          <a:xfrm>
            <a:off x="4243705" y="3241040"/>
            <a:ext cx="3065145" cy="56642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4670" y="2268855"/>
            <a:ext cx="5384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传统经济学</a:t>
            </a:r>
            <a:endParaRPr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11221085" y="2268855"/>
            <a:ext cx="5746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行为经济学</a:t>
            </a:r>
            <a:endParaRPr lang="zh-CN" altLang="en-US" sz="3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040951" y="2445544"/>
            <a:ext cx="4110100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感谢聆听</a:t>
            </a:r>
            <a:endParaRPr lang="zh-CN" altLang="en-US" sz="8000" b="1" dirty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34444" y="3942755"/>
            <a:ext cx="15231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THANK YOU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购物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1743075"/>
            <a:ext cx="5287010" cy="2929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31125" y="2239010"/>
            <a:ext cx="27686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购物车总是</a:t>
            </a:r>
            <a:endParaRPr lang="zh-CN" altLang="en-US" sz="4000"/>
          </a:p>
          <a:p>
            <a:endParaRPr lang="zh-CN" altLang="en-US" sz="4000"/>
          </a:p>
          <a:p>
            <a:r>
              <a:rPr lang="en-US" altLang="zh-CN" sz="4000"/>
              <a:t>+1</a:t>
            </a:r>
            <a:r>
              <a:rPr lang="zh-CN" altLang="en-US" sz="4000"/>
              <a:t>容易</a:t>
            </a:r>
            <a:r>
              <a:rPr lang="en-US" altLang="zh-CN" sz="4000"/>
              <a:t>-1</a:t>
            </a:r>
            <a:r>
              <a:rPr lang="zh-CN" altLang="en-US" sz="4000"/>
              <a:t>难</a:t>
            </a:r>
            <a:endParaRPr lang="zh-CN" altLang="en-US" sz="4000"/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235950" y="2546985"/>
            <a:ext cx="27686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免费试用</a:t>
            </a:r>
            <a:r>
              <a:rPr lang="en-US" altLang="zh-CN" sz="4000"/>
              <a:t>?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 sz="4000"/>
              <a:t>白菜价体验</a:t>
            </a:r>
            <a:r>
              <a:rPr lang="en-US" altLang="zh-CN" sz="4000"/>
              <a:t>?</a:t>
            </a:r>
            <a:endParaRPr lang="en-US" altLang="zh-CN" sz="4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23024"/>
          <a:stretch>
            <a:fillRect/>
          </a:stretch>
        </p:blipFill>
        <p:spPr>
          <a:xfrm>
            <a:off x="729615" y="1499235"/>
            <a:ext cx="6636385" cy="385953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848339" y="1376374"/>
            <a:ext cx="900000" cy="9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98478" y="1323975"/>
            <a:ext cx="99504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altLang="zh-CN" sz="115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9252" y="4314230"/>
            <a:ext cx="7253496" cy="239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2"/>
                </a:solidFill>
                <a:latin typeface="+mn-ea"/>
              </a:rPr>
              <a:t>Traditional Economics: Utopia for the Rational</a:t>
            </a:r>
            <a:endParaRPr lang="en-US" altLang="zh-CN" sz="12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4746" y="3186023"/>
            <a:ext cx="992251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传统经济学：理性人的</a:t>
            </a:r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理想国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 descr="校徽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16840"/>
            <a:ext cx="868045" cy="8489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78050" y="990600"/>
            <a:ext cx="78359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理性人：</a:t>
            </a:r>
            <a:r>
              <a:rPr lang="zh-CN" altLang="en-US" sz="4400"/>
              <a:t>莫得感情的利己者</a:t>
            </a:r>
            <a:endParaRPr lang="zh-CN" altLang="en-US" sz="4400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660650" y="1757045"/>
            <a:ext cx="2809875" cy="1580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8059420" y="1736090"/>
            <a:ext cx="470535" cy="16706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565275" y="3551555"/>
            <a:ext cx="2112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完全理性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7610475" y="3627755"/>
            <a:ext cx="3086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利益最大化</a:t>
            </a:r>
            <a:endParaRPr lang="zh-CN" altLang="en-US" sz="3200"/>
          </a:p>
        </p:txBody>
      </p:sp>
      <p:pic>
        <p:nvPicPr>
          <p:cNvPr id="7" name="图片 6" descr="冷漠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3360" y="4552950"/>
            <a:ext cx="2276475" cy="1685925"/>
          </a:xfrm>
          <a:prstGeom prst="rect">
            <a:avLst/>
          </a:prstGeom>
        </p:spPr>
      </p:pic>
      <p:pic>
        <p:nvPicPr>
          <p:cNvPr id="8" name="图片 7" descr="全都要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240" y="4211320"/>
            <a:ext cx="2209165" cy="220916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118475" y="1536700"/>
            <a:ext cx="342392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牛奶厂：</a:t>
            </a:r>
            <a:endParaRPr lang="zh-CN" altLang="en-US" sz="4000"/>
          </a:p>
          <a:p>
            <a:endParaRPr lang="zh-CN" altLang="en-US" sz="4000"/>
          </a:p>
          <a:p>
            <a:r>
              <a:rPr lang="en-US" altLang="zh-CN" sz="4000"/>
              <a:t>“</a:t>
            </a:r>
            <a:r>
              <a:rPr lang="zh-CN" altLang="en-US" sz="4000"/>
              <a:t>卖的钱还不够运费，</a:t>
            </a:r>
            <a:endParaRPr lang="zh-CN" altLang="en-US" sz="4000"/>
          </a:p>
          <a:p>
            <a:r>
              <a:rPr lang="zh-CN" altLang="en-US" sz="4000"/>
              <a:t>饿死人与我无关！</a:t>
            </a:r>
            <a:r>
              <a:rPr lang="en-US" altLang="zh-CN" sz="4000"/>
              <a:t>”</a:t>
            </a:r>
            <a:endParaRPr lang="en-US" altLang="zh-CN" sz="4000"/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049020" y="1381125"/>
            <a:ext cx="6096000" cy="40957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基本版式">
  <a:themeElements>
    <a:clrScheme name="自定义 1">
      <a:dk1>
        <a:sysClr val="windowText" lastClr="000000"/>
      </a:dk1>
      <a:lt1>
        <a:srgbClr val="FFFFFF"/>
      </a:lt1>
      <a:dk2>
        <a:srgbClr val="3D3D3D"/>
      </a:dk2>
      <a:lt2>
        <a:srgbClr val="7FABBF"/>
      </a:lt2>
      <a:accent1>
        <a:srgbClr val="4E77A4"/>
      </a:accent1>
      <a:accent2>
        <a:srgbClr val="91BCE3"/>
      </a:accent2>
      <a:accent3>
        <a:srgbClr val="B1D489"/>
      </a:accent3>
      <a:accent4>
        <a:srgbClr val="DE7575"/>
      </a:accent4>
      <a:accent5>
        <a:srgbClr val="42BDC0"/>
      </a:accent5>
      <a:accent6>
        <a:srgbClr val="B37192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版权与说明">
  <a:themeElements>
    <a:clrScheme name="标准配色（勿删）">
      <a:dk1>
        <a:sysClr val="windowText" lastClr="000000"/>
      </a:dk1>
      <a:lt1>
        <a:srgbClr val="FFFFFF"/>
      </a:lt1>
      <a:dk2>
        <a:srgbClr val="262626"/>
      </a:dk2>
      <a:lt2>
        <a:srgbClr val="BEBEBE"/>
      </a:lt2>
      <a:accent1>
        <a:srgbClr val="27467D"/>
      </a:accent1>
      <a:accent2>
        <a:srgbClr val="5B9BD5"/>
      </a:accent2>
      <a:accent3>
        <a:srgbClr val="B72B2B"/>
      </a:accent3>
      <a:accent4>
        <a:srgbClr val="FFC000"/>
      </a:accent4>
      <a:accent5>
        <a:srgbClr val="42BDC0"/>
      </a:accent5>
      <a:accent6>
        <a:srgbClr val="7CB141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1822</Words>
  <Application>WPS 演示</Application>
  <PresentationFormat>宽屏</PresentationFormat>
  <Paragraphs>308</Paragraphs>
  <Slides>44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华文中宋</vt:lpstr>
      <vt:lpstr>Arial Black</vt:lpstr>
      <vt:lpstr>Arial Unicode MS</vt:lpstr>
      <vt:lpstr>等线</vt:lpstr>
      <vt:lpstr>Calibri</vt:lpstr>
      <vt:lpstr>基本版式</vt:lpstr>
      <vt:lpstr>版权与说明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aintnece</cp:lastModifiedBy>
  <cp:revision>197</cp:revision>
  <dcterms:created xsi:type="dcterms:W3CDTF">2014-12-24T03:19:00Z</dcterms:created>
  <dcterms:modified xsi:type="dcterms:W3CDTF">2025-10-30T10:36:27Z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KSOTemplateUUID">
    <vt:lpwstr>v1.0_mb_3Gog2LLmyI2Garsknfke6w==</vt:lpwstr>
  </property>
  <property fmtid="{D5CDD505-2E9C-101B-9397-08002B2CF9AE}" pid="4" name="ICV">
    <vt:lpwstr>1E3630EEDA9D4C36A7A11480FD3ABC09_11</vt:lpwstr>
  </property>
</Properties>
</file>